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306" r:id="rId4"/>
    <p:sldId id="307" r:id="rId5"/>
    <p:sldId id="308" r:id="rId6"/>
    <p:sldId id="309" r:id="rId7"/>
    <p:sldId id="310" r:id="rId8"/>
    <p:sldId id="311" r:id="rId9"/>
    <p:sldId id="313" r:id="rId10"/>
    <p:sldId id="314" r:id="rId11"/>
    <p:sldId id="315" r:id="rId12"/>
    <p:sldId id="317" r:id="rId13"/>
    <p:sldId id="316" r:id="rId14"/>
    <p:sldId id="260" r:id="rId15"/>
    <p:sldId id="264" r:id="rId16"/>
    <p:sldId id="261" r:id="rId17"/>
    <p:sldId id="271" r:id="rId18"/>
    <p:sldId id="258" r:id="rId19"/>
    <p:sldId id="259" r:id="rId20"/>
    <p:sldId id="262" r:id="rId21"/>
    <p:sldId id="263" r:id="rId22"/>
    <p:sldId id="265" r:id="rId23"/>
    <p:sldId id="266" r:id="rId24"/>
    <p:sldId id="267" r:id="rId25"/>
    <p:sldId id="268" r:id="rId26"/>
    <p:sldId id="269" r:id="rId27"/>
    <p:sldId id="270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21" r:id="rId63"/>
    <p:sldId id="320" r:id="rId64"/>
    <p:sldId id="319" r:id="rId65"/>
    <p:sldId id="318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B69B44-0305-4E94-AC16-0D9C2FF76A45}" v="35" dt="2020-11-26T10:13:23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 Maria Brun Gasca" userId="f3d1ddbec37eca6c" providerId="LiveId" clId="{1C7ECC20-EC6D-4027-81DE-C734F5183015}"/>
    <pc:docChg chg="custSel modSld">
      <pc:chgData name="Josep Maria Brun Gasca" userId="f3d1ddbec37eca6c" providerId="LiveId" clId="{1C7ECC20-EC6D-4027-81DE-C734F5183015}" dt="2020-11-18T00:36:31.677" v="173" actId="20577"/>
      <pc:docMkLst>
        <pc:docMk/>
      </pc:docMkLst>
      <pc:sldChg chg="modSp">
        <pc:chgData name="Josep Maria Brun Gasca" userId="f3d1ddbec37eca6c" providerId="LiveId" clId="{1C7ECC20-EC6D-4027-81DE-C734F5183015}" dt="2020-11-15T17:39:06.022" v="128" actId="207"/>
        <pc:sldMkLst>
          <pc:docMk/>
          <pc:sldMk cId="1209355283" sldId="256"/>
        </pc:sldMkLst>
        <pc:spChg chg="mod">
          <ac:chgData name="Josep Maria Brun Gasca" userId="f3d1ddbec37eca6c" providerId="LiveId" clId="{1C7ECC20-EC6D-4027-81DE-C734F5183015}" dt="2020-11-15T17:39:06.022" v="128" actId="207"/>
          <ac:spMkLst>
            <pc:docMk/>
            <pc:sldMk cId="1209355283" sldId="256"/>
            <ac:spMk id="2" creationId="{514B0DD8-5EF5-4214-8A98-25F3ADA6F1B4}"/>
          </ac:spMkLst>
        </pc:spChg>
        <pc:spChg chg="mod">
          <ac:chgData name="Josep Maria Brun Gasca" userId="f3d1ddbec37eca6c" providerId="LiveId" clId="{1C7ECC20-EC6D-4027-81DE-C734F5183015}" dt="2020-11-15T17:19:22.177" v="64" actId="27636"/>
          <ac:spMkLst>
            <pc:docMk/>
            <pc:sldMk cId="1209355283" sldId="256"/>
            <ac:spMk id="3" creationId="{F1B9FDFA-7DB1-46B7-A7D9-E8D3F006202A}"/>
          </ac:spMkLst>
        </pc:spChg>
      </pc:sldChg>
      <pc:sldChg chg="modSp">
        <pc:chgData name="Josep Maria Brun Gasca" userId="f3d1ddbec37eca6c" providerId="LiveId" clId="{1C7ECC20-EC6D-4027-81DE-C734F5183015}" dt="2020-11-15T17:52:55.173" v="140" actId="20577"/>
        <pc:sldMkLst>
          <pc:docMk/>
          <pc:sldMk cId="2771035379" sldId="260"/>
        </pc:sldMkLst>
        <pc:spChg chg="mod">
          <ac:chgData name="Josep Maria Brun Gasca" userId="f3d1ddbec37eca6c" providerId="LiveId" clId="{1C7ECC20-EC6D-4027-81DE-C734F5183015}" dt="2020-11-15T17:52:55.173" v="140" actId="20577"/>
          <ac:spMkLst>
            <pc:docMk/>
            <pc:sldMk cId="2771035379" sldId="260"/>
            <ac:spMk id="3" creationId="{715DF16F-2B95-4203-A20F-31ED10232285}"/>
          </ac:spMkLst>
        </pc:spChg>
      </pc:sldChg>
      <pc:sldChg chg="modSp">
        <pc:chgData name="Josep Maria Brun Gasca" userId="f3d1ddbec37eca6c" providerId="LiveId" clId="{1C7ECC20-EC6D-4027-81DE-C734F5183015}" dt="2020-11-15T23:40:58.244" v="162" actId="20577"/>
        <pc:sldMkLst>
          <pc:docMk/>
          <pc:sldMk cId="1326209176" sldId="261"/>
        </pc:sldMkLst>
        <pc:spChg chg="mod">
          <ac:chgData name="Josep Maria Brun Gasca" userId="f3d1ddbec37eca6c" providerId="LiveId" clId="{1C7ECC20-EC6D-4027-81DE-C734F5183015}" dt="2020-11-15T23:40:58.244" v="162" actId="20577"/>
          <ac:spMkLst>
            <pc:docMk/>
            <pc:sldMk cId="1326209176" sldId="261"/>
            <ac:spMk id="3" creationId="{0E797307-86F1-4BFF-97CD-2CFF0D2266F3}"/>
          </ac:spMkLst>
        </pc:spChg>
      </pc:sldChg>
      <pc:sldChg chg="modSp">
        <pc:chgData name="Josep Maria Brun Gasca" userId="f3d1ddbec37eca6c" providerId="LiveId" clId="{1C7ECC20-EC6D-4027-81DE-C734F5183015}" dt="2020-11-18T00:36:31.677" v="173" actId="20577"/>
        <pc:sldMkLst>
          <pc:docMk/>
          <pc:sldMk cId="2140103343" sldId="272"/>
        </pc:sldMkLst>
        <pc:spChg chg="mod">
          <ac:chgData name="Josep Maria Brun Gasca" userId="f3d1ddbec37eca6c" providerId="LiveId" clId="{1C7ECC20-EC6D-4027-81DE-C734F5183015}" dt="2020-11-18T00:36:31.677" v="173" actId="20577"/>
          <ac:spMkLst>
            <pc:docMk/>
            <pc:sldMk cId="2140103343" sldId="272"/>
            <ac:spMk id="3" creationId="{5286E119-467C-4AC0-BA13-C3D1850481B6}"/>
          </ac:spMkLst>
        </pc:spChg>
      </pc:sldChg>
      <pc:sldChg chg="modSp">
        <pc:chgData name="Josep Maria Brun Gasca" userId="f3d1ddbec37eca6c" providerId="LiveId" clId="{1C7ECC20-EC6D-4027-81DE-C734F5183015}" dt="2020-11-15T18:02:50.399" v="149" actId="20577"/>
        <pc:sldMkLst>
          <pc:docMk/>
          <pc:sldMk cId="1383797092" sldId="274"/>
        </pc:sldMkLst>
        <pc:spChg chg="mod">
          <ac:chgData name="Josep Maria Brun Gasca" userId="f3d1ddbec37eca6c" providerId="LiveId" clId="{1C7ECC20-EC6D-4027-81DE-C734F5183015}" dt="2020-11-15T18:02:50.399" v="149" actId="20577"/>
          <ac:spMkLst>
            <pc:docMk/>
            <pc:sldMk cId="1383797092" sldId="274"/>
            <ac:spMk id="3" creationId="{6480DC79-A365-4786-8B60-69A543FF0714}"/>
          </ac:spMkLst>
        </pc:spChg>
      </pc:sldChg>
      <pc:sldChg chg="modSp">
        <pc:chgData name="Josep Maria Brun Gasca" userId="f3d1ddbec37eca6c" providerId="LiveId" clId="{1C7ECC20-EC6D-4027-81DE-C734F5183015}" dt="2020-11-15T18:11:36.454" v="150" actId="113"/>
        <pc:sldMkLst>
          <pc:docMk/>
          <pc:sldMk cId="2311745979" sldId="276"/>
        </pc:sldMkLst>
        <pc:spChg chg="mod">
          <ac:chgData name="Josep Maria Brun Gasca" userId="f3d1ddbec37eca6c" providerId="LiveId" clId="{1C7ECC20-EC6D-4027-81DE-C734F5183015}" dt="2020-11-15T18:11:36.454" v="150" actId="113"/>
          <ac:spMkLst>
            <pc:docMk/>
            <pc:sldMk cId="2311745979" sldId="276"/>
            <ac:spMk id="2" creationId="{CD56D2AF-B23C-4B07-844C-7668FEF824EF}"/>
          </ac:spMkLst>
        </pc:spChg>
      </pc:sldChg>
      <pc:sldChg chg="modSp">
        <pc:chgData name="Josep Maria Brun Gasca" userId="f3d1ddbec37eca6c" providerId="LiveId" clId="{1C7ECC20-EC6D-4027-81DE-C734F5183015}" dt="2020-11-15T18:11:43.139" v="151" actId="113"/>
        <pc:sldMkLst>
          <pc:docMk/>
          <pc:sldMk cId="384016839" sldId="279"/>
        </pc:sldMkLst>
        <pc:spChg chg="mod">
          <ac:chgData name="Josep Maria Brun Gasca" userId="f3d1ddbec37eca6c" providerId="LiveId" clId="{1C7ECC20-EC6D-4027-81DE-C734F5183015}" dt="2020-11-15T18:11:43.139" v="151" actId="113"/>
          <ac:spMkLst>
            <pc:docMk/>
            <pc:sldMk cId="384016839" sldId="279"/>
            <ac:spMk id="2" creationId="{72B67529-E944-493E-A55D-68E1891F3A9A}"/>
          </ac:spMkLst>
        </pc:spChg>
      </pc:sldChg>
      <pc:sldChg chg="modSp">
        <pc:chgData name="Josep Maria Brun Gasca" userId="f3d1ddbec37eca6c" providerId="LiveId" clId="{1C7ECC20-EC6D-4027-81DE-C734F5183015}" dt="2020-11-15T18:11:50.251" v="152" actId="113"/>
        <pc:sldMkLst>
          <pc:docMk/>
          <pc:sldMk cId="1735191532" sldId="280"/>
        </pc:sldMkLst>
        <pc:spChg chg="mod">
          <ac:chgData name="Josep Maria Brun Gasca" userId="f3d1ddbec37eca6c" providerId="LiveId" clId="{1C7ECC20-EC6D-4027-81DE-C734F5183015}" dt="2020-11-15T18:11:50.251" v="152" actId="113"/>
          <ac:spMkLst>
            <pc:docMk/>
            <pc:sldMk cId="1735191532" sldId="280"/>
            <ac:spMk id="2" creationId="{56B88862-37C4-4F7A-9B76-6ADD776CE204}"/>
          </ac:spMkLst>
        </pc:spChg>
      </pc:sldChg>
      <pc:sldChg chg="modSp">
        <pc:chgData name="Josep Maria Brun Gasca" userId="f3d1ddbec37eca6c" providerId="LiveId" clId="{1C7ECC20-EC6D-4027-81DE-C734F5183015}" dt="2020-11-15T18:11:56.264" v="153" actId="113"/>
        <pc:sldMkLst>
          <pc:docMk/>
          <pc:sldMk cId="1439927489" sldId="281"/>
        </pc:sldMkLst>
        <pc:spChg chg="mod">
          <ac:chgData name="Josep Maria Brun Gasca" userId="f3d1ddbec37eca6c" providerId="LiveId" clId="{1C7ECC20-EC6D-4027-81DE-C734F5183015}" dt="2020-11-15T18:11:56.264" v="153" actId="113"/>
          <ac:spMkLst>
            <pc:docMk/>
            <pc:sldMk cId="1439927489" sldId="281"/>
            <ac:spMk id="2" creationId="{96BB3907-AAD5-454C-B1DB-77B357F16E07}"/>
          </ac:spMkLst>
        </pc:spChg>
      </pc:sldChg>
      <pc:sldChg chg="modSp">
        <pc:chgData name="Josep Maria Brun Gasca" userId="f3d1ddbec37eca6c" providerId="LiveId" clId="{1C7ECC20-EC6D-4027-81DE-C734F5183015}" dt="2020-11-15T18:13:07.615" v="158" actId="20577"/>
        <pc:sldMkLst>
          <pc:docMk/>
          <pc:sldMk cId="1103214092" sldId="282"/>
        </pc:sldMkLst>
        <pc:spChg chg="mod">
          <ac:chgData name="Josep Maria Brun Gasca" userId="f3d1ddbec37eca6c" providerId="LiveId" clId="{1C7ECC20-EC6D-4027-81DE-C734F5183015}" dt="2020-11-15T18:13:07.615" v="158" actId="20577"/>
          <ac:spMkLst>
            <pc:docMk/>
            <pc:sldMk cId="1103214092" sldId="282"/>
            <ac:spMk id="3" creationId="{E88E5936-50DE-438E-8B98-B21A9F0585E8}"/>
          </ac:spMkLst>
        </pc:spChg>
      </pc:sldChg>
      <pc:sldChg chg="modSp">
        <pc:chgData name="Josep Maria Brun Gasca" userId="f3d1ddbec37eca6c" providerId="LiveId" clId="{1C7ECC20-EC6D-4027-81DE-C734F5183015}" dt="2020-11-15T18:14:30.325" v="160" actId="20577"/>
        <pc:sldMkLst>
          <pc:docMk/>
          <pc:sldMk cId="1912762037" sldId="287"/>
        </pc:sldMkLst>
        <pc:spChg chg="mod">
          <ac:chgData name="Josep Maria Brun Gasca" userId="f3d1ddbec37eca6c" providerId="LiveId" clId="{1C7ECC20-EC6D-4027-81DE-C734F5183015}" dt="2020-11-15T18:14:30.325" v="160" actId="20577"/>
          <ac:spMkLst>
            <pc:docMk/>
            <pc:sldMk cId="1912762037" sldId="287"/>
            <ac:spMk id="3" creationId="{F3312BFA-1251-4D07-B5C0-38766A12EFEF}"/>
          </ac:spMkLst>
        </pc:spChg>
      </pc:sldChg>
      <pc:sldChg chg="modSp">
        <pc:chgData name="Josep Maria Brun Gasca" userId="f3d1ddbec37eca6c" providerId="LiveId" clId="{1C7ECC20-EC6D-4027-81DE-C734F5183015}" dt="2020-11-15T17:23:43.417" v="83" actId="20577"/>
        <pc:sldMkLst>
          <pc:docMk/>
          <pc:sldMk cId="3035961469" sldId="310"/>
        </pc:sldMkLst>
        <pc:spChg chg="mod">
          <ac:chgData name="Josep Maria Brun Gasca" userId="f3d1ddbec37eca6c" providerId="LiveId" clId="{1C7ECC20-EC6D-4027-81DE-C734F5183015}" dt="2020-11-15T17:23:43.417" v="83" actId="20577"/>
          <ac:spMkLst>
            <pc:docMk/>
            <pc:sldMk cId="3035961469" sldId="310"/>
            <ac:spMk id="2" creationId="{9E9634E3-3575-4309-ACE3-6CD81055818E}"/>
          </ac:spMkLst>
        </pc:spChg>
      </pc:sldChg>
      <pc:sldChg chg="modSp">
        <pc:chgData name="Josep Maria Brun Gasca" userId="f3d1ddbec37eca6c" providerId="LiveId" clId="{1C7ECC20-EC6D-4027-81DE-C734F5183015}" dt="2020-11-15T23:42:10.439" v="164" actId="20577"/>
        <pc:sldMkLst>
          <pc:docMk/>
          <pc:sldMk cId="1212230973" sldId="313"/>
        </pc:sldMkLst>
        <pc:spChg chg="mod">
          <ac:chgData name="Josep Maria Brun Gasca" userId="f3d1ddbec37eca6c" providerId="LiveId" clId="{1C7ECC20-EC6D-4027-81DE-C734F5183015}" dt="2020-11-15T23:42:10.439" v="164" actId="20577"/>
          <ac:spMkLst>
            <pc:docMk/>
            <pc:sldMk cId="1212230973" sldId="313"/>
            <ac:spMk id="2" creationId="{0F3D3CC6-5AB5-496D-BAD5-C4E7420802F8}"/>
          </ac:spMkLst>
        </pc:spChg>
      </pc:sldChg>
      <pc:sldChg chg="modSp">
        <pc:chgData name="Josep Maria Brun Gasca" userId="f3d1ddbec37eca6c" providerId="LiveId" clId="{1C7ECC20-EC6D-4027-81DE-C734F5183015}" dt="2020-11-15T23:42:14.198" v="167" actId="20577"/>
        <pc:sldMkLst>
          <pc:docMk/>
          <pc:sldMk cId="164512282" sldId="314"/>
        </pc:sldMkLst>
        <pc:spChg chg="mod">
          <ac:chgData name="Josep Maria Brun Gasca" userId="f3d1ddbec37eca6c" providerId="LiveId" clId="{1C7ECC20-EC6D-4027-81DE-C734F5183015}" dt="2020-11-15T23:42:14.198" v="167" actId="20577"/>
          <ac:spMkLst>
            <pc:docMk/>
            <pc:sldMk cId="164512282" sldId="314"/>
            <ac:spMk id="2" creationId="{0F3D3CC6-5AB5-496D-BAD5-C4E7420802F8}"/>
          </ac:spMkLst>
        </pc:spChg>
      </pc:sldChg>
      <pc:sldChg chg="modSp">
        <pc:chgData name="Josep Maria Brun Gasca" userId="f3d1ddbec37eca6c" providerId="LiveId" clId="{1C7ECC20-EC6D-4027-81DE-C734F5183015}" dt="2020-11-15T23:42:18.048" v="171" actId="20577"/>
        <pc:sldMkLst>
          <pc:docMk/>
          <pc:sldMk cId="3414987291" sldId="315"/>
        </pc:sldMkLst>
        <pc:spChg chg="mod">
          <ac:chgData name="Josep Maria Brun Gasca" userId="f3d1ddbec37eca6c" providerId="LiveId" clId="{1C7ECC20-EC6D-4027-81DE-C734F5183015}" dt="2020-11-15T23:42:18.048" v="171" actId="20577"/>
          <ac:spMkLst>
            <pc:docMk/>
            <pc:sldMk cId="3414987291" sldId="315"/>
            <ac:spMk id="2" creationId="{0F3D3CC6-5AB5-496D-BAD5-C4E7420802F8}"/>
          </ac:spMkLst>
        </pc:spChg>
      </pc:sldChg>
      <pc:sldChg chg="modSp">
        <pc:chgData name="Josep Maria Brun Gasca" userId="f3d1ddbec37eca6c" providerId="LiveId" clId="{1C7ECC20-EC6D-4027-81DE-C734F5183015}" dt="2020-11-15T17:42:28.842" v="131" actId="20577"/>
        <pc:sldMkLst>
          <pc:docMk/>
          <pc:sldMk cId="2938399149" sldId="317"/>
        </pc:sldMkLst>
        <pc:spChg chg="mod">
          <ac:chgData name="Josep Maria Brun Gasca" userId="f3d1ddbec37eca6c" providerId="LiveId" clId="{1C7ECC20-EC6D-4027-81DE-C734F5183015}" dt="2020-11-15T17:42:28.842" v="131" actId="20577"/>
          <ac:spMkLst>
            <pc:docMk/>
            <pc:sldMk cId="2938399149" sldId="317"/>
            <ac:spMk id="3" creationId="{FA719C03-17E1-49F6-8F98-F48AFD40757C}"/>
          </ac:spMkLst>
        </pc:spChg>
      </pc:sldChg>
      <pc:sldChg chg="modSp">
        <pc:chgData name="Josep Maria Brun Gasca" userId="f3d1ddbec37eca6c" providerId="LiveId" clId="{1C7ECC20-EC6D-4027-81DE-C734F5183015}" dt="2020-11-14T18:01:22.445" v="2"/>
        <pc:sldMkLst>
          <pc:docMk/>
          <pc:sldMk cId="3229116513" sldId="318"/>
        </pc:sldMkLst>
        <pc:spChg chg="mod">
          <ac:chgData name="Josep Maria Brun Gasca" userId="f3d1ddbec37eca6c" providerId="LiveId" clId="{1C7ECC20-EC6D-4027-81DE-C734F5183015}" dt="2020-11-14T18:01:22.445" v="2"/>
          <ac:spMkLst>
            <pc:docMk/>
            <pc:sldMk cId="3229116513" sldId="318"/>
            <ac:spMk id="3" creationId="{C808BA51-46FE-4AE2-B642-D0D9A6073217}"/>
          </ac:spMkLst>
        </pc:spChg>
      </pc:sldChg>
    </pc:docChg>
  </pc:docChgLst>
  <pc:docChgLst>
    <pc:chgData name="Josep Maria Brun Gasca" userId="f3d1ddbec37eca6c" providerId="LiveId" clId="{87C09625-F077-463D-97CA-EEF7E377AF06}"/>
    <pc:docChg chg="undo custSel addSld delSld modSld">
      <pc:chgData name="Josep Maria Brun Gasca" userId="f3d1ddbec37eca6c" providerId="LiveId" clId="{87C09625-F077-463D-97CA-EEF7E377AF06}" dt="2020-03-02T23:50:52.189" v="3390" actId="20577"/>
      <pc:docMkLst>
        <pc:docMk/>
      </pc:docMkLst>
      <pc:sldChg chg="modSp">
        <pc:chgData name="Josep Maria Brun Gasca" userId="f3d1ddbec37eca6c" providerId="LiveId" clId="{87C09625-F077-463D-97CA-EEF7E377AF06}" dt="2020-03-02T16:25:33.753" v="84" actId="20577"/>
        <pc:sldMkLst>
          <pc:docMk/>
          <pc:sldMk cId="3253960362" sldId="257"/>
        </pc:sldMkLst>
        <pc:spChg chg="mod">
          <ac:chgData name="Josep Maria Brun Gasca" userId="f3d1ddbec37eca6c" providerId="LiveId" clId="{87C09625-F077-463D-97CA-EEF7E377AF06}" dt="2020-03-02T16:24:23.243" v="25" actId="790"/>
          <ac:spMkLst>
            <pc:docMk/>
            <pc:sldMk cId="3253960362" sldId="257"/>
            <ac:spMk id="2" creationId="{21BD4636-7EAA-46B6-B676-30897A66C3BE}"/>
          </ac:spMkLst>
        </pc:spChg>
        <pc:spChg chg="mod">
          <ac:chgData name="Josep Maria Brun Gasca" userId="f3d1ddbec37eca6c" providerId="LiveId" clId="{87C09625-F077-463D-97CA-EEF7E377AF06}" dt="2020-03-02T16:25:33.753" v="84" actId="20577"/>
          <ac:spMkLst>
            <pc:docMk/>
            <pc:sldMk cId="3253960362" sldId="257"/>
            <ac:spMk id="3" creationId="{D8DEEF06-3E41-42E8-9CAE-BFB8B4571C65}"/>
          </ac:spMkLst>
        </pc:spChg>
      </pc:sldChg>
      <pc:sldChg chg="modSp">
        <pc:chgData name="Josep Maria Brun Gasca" userId="f3d1ddbec37eca6c" providerId="LiveId" clId="{87C09625-F077-463D-97CA-EEF7E377AF06}" dt="2020-03-02T18:09:09.094" v="3338" actId="20577"/>
        <pc:sldMkLst>
          <pc:docMk/>
          <pc:sldMk cId="1326209176" sldId="261"/>
        </pc:sldMkLst>
        <pc:spChg chg="mod">
          <ac:chgData name="Josep Maria Brun Gasca" userId="f3d1ddbec37eca6c" providerId="LiveId" clId="{87C09625-F077-463D-97CA-EEF7E377AF06}" dt="2020-03-02T18:09:09.094" v="3338" actId="20577"/>
          <ac:spMkLst>
            <pc:docMk/>
            <pc:sldMk cId="1326209176" sldId="261"/>
            <ac:spMk id="2" creationId="{D46199A3-CACC-4F9E-950C-00E5F50CEDAE}"/>
          </ac:spMkLst>
        </pc:spChg>
      </pc:sldChg>
      <pc:sldChg chg="modSp">
        <pc:chgData name="Josep Maria Brun Gasca" userId="f3d1ddbec37eca6c" providerId="LiveId" clId="{87C09625-F077-463D-97CA-EEF7E377AF06}" dt="2020-03-02T18:08:54.874" v="3333" actId="20577"/>
        <pc:sldMkLst>
          <pc:docMk/>
          <pc:sldMk cId="177364822" sldId="264"/>
        </pc:sldMkLst>
        <pc:spChg chg="mod">
          <ac:chgData name="Josep Maria Brun Gasca" userId="f3d1ddbec37eca6c" providerId="LiveId" clId="{87C09625-F077-463D-97CA-EEF7E377AF06}" dt="2020-03-02T18:08:54.874" v="3333" actId="20577"/>
          <ac:spMkLst>
            <pc:docMk/>
            <pc:sldMk cId="177364822" sldId="264"/>
            <ac:spMk id="2" creationId="{F183639A-CDFB-4B65-93B1-F771F576F3B6}"/>
          </ac:spMkLst>
        </pc:spChg>
      </pc:sldChg>
      <pc:sldChg chg="addSp modSp add del">
        <pc:chgData name="Josep Maria Brun Gasca" userId="f3d1ddbec37eca6c" providerId="LiveId" clId="{87C09625-F077-463D-97CA-EEF7E377AF06}" dt="2020-03-02T16:24:10.867" v="24" actId="2696"/>
        <pc:sldMkLst>
          <pc:docMk/>
          <pc:sldMk cId="403894276" sldId="306"/>
        </pc:sldMkLst>
        <pc:spChg chg="add mod">
          <ac:chgData name="Josep Maria Brun Gasca" userId="f3d1ddbec37eca6c" providerId="LiveId" clId="{87C09625-F077-463D-97CA-EEF7E377AF06}" dt="2020-03-02T16:22:58.159" v="10" actId="14100"/>
          <ac:spMkLst>
            <pc:docMk/>
            <pc:sldMk cId="403894276" sldId="306"/>
            <ac:spMk id="2" creationId="{20A2B179-C25F-47D0-B9C1-DFB3B52E7D7B}"/>
          </ac:spMkLst>
        </pc:spChg>
      </pc:sldChg>
      <pc:sldChg chg="modSp add">
        <pc:chgData name="Josep Maria Brun Gasca" userId="f3d1ddbec37eca6c" providerId="LiveId" clId="{87C09625-F077-463D-97CA-EEF7E377AF06}" dt="2020-03-02T17:24:53.280" v="2157" actId="20577"/>
        <pc:sldMkLst>
          <pc:docMk/>
          <pc:sldMk cId="3181481779" sldId="306"/>
        </pc:sldMkLst>
        <pc:spChg chg="mod">
          <ac:chgData name="Josep Maria Brun Gasca" userId="f3d1ddbec37eca6c" providerId="LiveId" clId="{87C09625-F077-463D-97CA-EEF7E377AF06}" dt="2020-03-02T17:24:53.280" v="2157" actId="20577"/>
          <ac:spMkLst>
            <pc:docMk/>
            <pc:sldMk cId="3181481779" sldId="306"/>
            <ac:spMk id="2" creationId="{16BC52B4-4633-41A7-A1AF-16CD332C8360}"/>
          </ac:spMkLst>
        </pc:spChg>
        <pc:spChg chg="mod">
          <ac:chgData name="Josep Maria Brun Gasca" userId="f3d1ddbec37eca6c" providerId="LiveId" clId="{87C09625-F077-463D-97CA-EEF7E377AF06}" dt="2020-03-02T17:08:07.812" v="1613" actId="113"/>
          <ac:spMkLst>
            <pc:docMk/>
            <pc:sldMk cId="3181481779" sldId="306"/>
            <ac:spMk id="3" creationId="{D0EFA767-D27F-4C6B-A0BB-4883310F1376}"/>
          </ac:spMkLst>
        </pc:spChg>
        <pc:spChg chg="mod">
          <ac:chgData name="Josep Maria Brun Gasca" userId="f3d1ddbec37eca6c" providerId="LiveId" clId="{87C09625-F077-463D-97CA-EEF7E377AF06}" dt="2020-03-02T16:35:19.965" v="665" actId="20577"/>
          <ac:spMkLst>
            <pc:docMk/>
            <pc:sldMk cId="3181481779" sldId="306"/>
            <ac:spMk id="4" creationId="{42090584-08C2-4D1D-AB3E-24A3DF9DC029}"/>
          </ac:spMkLst>
        </pc:spChg>
        <pc:spChg chg="mod">
          <ac:chgData name="Josep Maria Brun Gasca" userId="f3d1ddbec37eca6c" providerId="LiveId" clId="{87C09625-F077-463D-97CA-EEF7E377AF06}" dt="2020-03-02T17:08:12.937" v="1614" actId="113"/>
          <ac:spMkLst>
            <pc:docMk/>
            <pc:sldMk cId="3181481779" sldId="306"/>
            <ac:spMk id="5" creationId="{42D1070D-4814-4BB2-82CC-DA16550288E2}"/>
          </ac:spMkLst>
        </pc:spChg>
        <pc:spChg chg="mod">
          <ac:chgData name="Josep Maria Brun Gasca" userId="f3d1ddbec37eca6c" providerId="LiveId" clId="{87C09625-F077-463D-97CA-EEF7E377AF06}" dt="2020-03-02T16:33:25.363" v="632" actId="20577"/>
          <ac:spMkLst>
            <pc:docMk/>
            <pc:sldMk cId="3181481779" sldId="306"/>
            <ac:spMk id="6" creationId="{1A1FBE7E-B1EA-4F22-B068-2F6546C5AECA}"/>
          </ac:spMkLst>
        </pc:spChg>
      </pc:sldChg>
      <pc:sldChg chg="addSp modSp add del">
        <pc:chgData name="Josep Maria Brun Gasca" userId="f3d1ddbec37eca6c" providerId="LiveId" clId="{87C09625-F077-463D-97CA-EEF7E377AF06}" dt="2020-03-02T16:24:06.054" v="23" actId="2696"/>
        <pc:sldMkLst>
          <pc:docMk/>
          <pc:sldMk cId="121585504" sldId="307"/>
        </pc:sldMkLst>
        <pc:spChg chg="add mod">
          <ac:chgData name="Josep Maria Brun Gasca" userId="f3d1ddbec37eca6c" providerId="LiveId" clId="{87C09625-F077-463D-97CA-EEF7E377AF06}" dt="2020-03-02T16:23:19.442" v="12"/>
          <ac:spMkLst>
            <pc:docMk/>
            <pc:sldMk cId="121585504" sldId="307"/>
            <ac:spMk id="2" creationId="{CF43EADB-6D9A-4E99-9650-30E2F319E655}"/>
          </ac:spMkLst>
        </pc:spChg>
        <pc:spChg chg="add mod">
          <ac:chgData name="Josep Maria Brun Gasca" userId="f3d1ddbec37eca6c" providerId="LiveId" clId="{87C09625-F077-463D-97CA-EEF7E377AF06}" dt="2020-03-02T16:23:19.442" v="12"/>
          <ac:spMkLst>
            <pc:docMk/>
            <pc:sldMk cId="121585504" sldId="307"/>
            <ac:spMk id="3" creationId="{E49C2B95-D7B2-4D2A-8E0A-FD166C835136}"/>
          </ac:spMkLst>
        </pc:spChg>
      </pc:sldChg>
      <pc:sldChg chg="modSp add">
        <pc:chgData name="Josep Maria Brun Gasca" userId="f3d1ddbec37eca6c" providerId="LiveId" clId="{87C09625-F077-463D-97CA-EEF7E377AF06}" dt="2020-03-02T17:25:01.585" v="2160" actId="20577"/>
        <pc:sldMkLst>
          <pc:docMk/>
          <pc:sldMk cId="2974468365" sldId="307"/>
        </pc:sldMkLst>
        <pc:spChg chg="mod">
          <ac:chgData name="Josep Maria Brun Gasca" userId="f3d1ddbec37eca6c" providerId="LiveId" clId="{87C09625-F077-463D-97CA-EEF7E377AF06}" dt="2020-03-02T17:25:01.585" v="2160" actId="20577"/>
          <ac:spMkLst>
            <pc:docMk/>
            <pc:sldMk cId="2974468365" sldId="307"/>
            <ac:spMk id="2" creationId="{16BC52B4-4633-41A7-A1AF-16CD332C8360}"/>
          </ac:spMkLst>
        </pc:spChg>
        <pc:spChg chg="mod">
          <ac:chgData name="Josep Maria Brun Gasca" userId="f3d1ddbec37eca6c" providerId="LiveId" clId="{87C09625-F077-463D-97CA-EEF7E377AF06}" dt="2020-03-02T17:08:20.578" v="1615" actId="113"/>
          <ac:spMkLst>
            <pc:docMk/>
            <pc:sldMk cId="2974468365" sldId="307"/>
            <ac:spMk id="3" creationId="{D0EFA767-D27F-4C6B-A0BB-4883310F1376}"/>
          </ac:spMkLst>
        </pc:spChg>
        <pc:spChg chg="mod">
          <ac:chgData name="Josep Maria Brun Gasca" userId="f3d1ddbec37eca6c" providerId="LiveId" clId="{87C09625-F077-463D-97CA-EEF7E377AF06}" dt="2020-03-02T16:37:38.068" v="888" actId="20577"/>
          <ac:spMkLst>
            <pc:docMk/>
            <pc:sldMk cId="2974468365" sldId="307"/>
            <ac:spMk id="4" creationId="{42090584-08C2-4D1D-AB3E-24A3DF9DC029}"/>
          </ac:spMkLst>
        </pc:spChg>
        <pc:spChg chg="mod">
          <ac:chgData name="Josep Maria Brun Gasca" userId="f3d1ddbec37eca6c" providerId="LiveId" clId="{87C09625-F077-463D-97CA-EEF7E377AF06}" dt="2020-03-02T17:08:24.032" v="1616" actId="113"/>
          <ac:spMkLst>
            <pc:docMk/>
            <pc:sldMk cId="2974468365" sldId="307"/>
            <ac:spMk id="5" creationId="{42D1070D-4814-4BB2-82CC-DA16550288E2}"/>
          </ac:spMkLst>
        </pc:spChg>
        <pc:spChg chg="mod">
          <ac:chgData name="Josep Maria Brun Gasca" userId="f3d1ddbec37eca6c" providerId="LiveId" clId="{87C09625-F077-463D-97CA-EEF7E377AF06}" dt="2020-03-02T16:38:17.536" v="998" actId="20577"/>
          <ac:spMkLst>
            <pc:docMk/>
            <pc:sldMk cId="2974468365" sldId="307"/>
            <ac:spMk id="6" creationId="{1A1FBE7E-B1EA-4F22-B068-2F6546C5AECA}"/>
          </ac:spMkLst>
        </pc:spChg>
      </pc:sldChg>
      <pc:sldChg chg="modSp add del">
        <pc:chgData name="Josep Maria Brun Gasca" userId="f3d1ddbec37eca6c" providerId="LiveId" clId="{87C09625-F077-463D-97CA-EEF7E377AF06}" dt="2020-03-02T16:36:06.343" v="671" actId="2696"/>
        <pc:sldMkLst>
          <pc:docMk/>
          <pc:sldMk cId="3737212303" sldId="307"/>
        </pc:sldMkLst>
        <pc:spChg chg="mod">
          <ac:chgData name="Josep Maria Brun Gasca" userId="f3d1ddbec37eca6c" providerId="LiveId" clId="{87C09625-F077-463D-97CA-EEF7E377AF06}" dt="2020-03-02T16:35:49.263" v="668" actId="27636"/>
          <ac:spMkLst>
            <pc:docMk/>
            <pc:sldMk cId="3737212303" sldId="307"/>
            <ac:spMk id="2" creationId="{0CCBDBAE-626D-4800-B9BC-3EF78E2DF337}"/>
          </ac:spMkLst>
        </pc:spChg>
        <pc:spChg chg="mod">
          <ac:chgData name="Josep Maria Brun Gasca" userId="f3d1ddbec37eca6c" providerId="LiveId" clId="{87C09625-F077-463D-97CA-EEF7E377AF06}" dt="2020-03-02T16:35:52.467" v="669" actId="14100"/>
          <ac:spMkLst>
            <pc:docMk/>
            <pc:sldMk cId="3737212303" sldId="307"/>
            <ac:spMk id="3" creationId="{2F6A4087-F441-42B6-8F9A-CFF32EB2F193}"/>
          </ac:spMkLst>
        </pc:spChg>
        <pc:spChg chg="mod">
          <ac:chgData name="Josep Maria Brun Gasca" userId="f3d1ddbec37eca6c" providerId="LiveId" clId="{87C09625-F077-463D-97CA-EEF7E377AF06}" dt="2020-03-02T16:35:55.826" v="670" actId="14100"/>
          <ac:spMkLst>
            <pc:docMk/>
            <pc:sldMk cId="3737212303" sldId="307"/>
            <ac:spMk id="5" creationId="{DEA4B4E6-6994-4AC3-941E-BB57F5C37814}"/>
          </ac:spMkLst>
        </pc:spChg>
      </pc:sldChg>
      <pc:sldChg chg="addSp delSp modSp add">
        <pc:chgData name="Josep Maria Brun Gasca" userId="f3d1ddbec37eca6c" providerId="LiveId" clId="{87C09625-F077-463D-97CA-EEF7E377AF06}" dt="2020-03-02T17:03:26.419" v="1584" actId="20577"/>
        <pc:sldMkLst>
          <pc:docMk/>
          <pc:sldMk cId="382988175" sldId="308"/>
        </pc:sldMkLst>
        <pc:spChg chg="del">
          <ac:chgData name="Josep Maria Brun Gasca" userId="f3d1ddbec37eca6c" providerId="LiveId" clId="{87C09625-F077-463D-97CA-EEF7E377AF06}" dt="2020-03-02T16:43:47.769" v="1028"/>
          <ac:spMkLst>
            <pc:docMk/>
            <pc:sldMk cId="382988175" sldId="308"/>
            <ac:spMk id="2" creationId="{6F3D0515-378B-43C8-B947-AD518C2BA150}"/>
          </ac:spMkLst>
        </pc:spChg>
        <pc:spChg chg="del">
          <ac:chgData name="Josep Maria Brun Gasca" userId="f3d1ddbec37eca6c" providerId="LiveId" clId="{87C09625-F077-463D-97CA-EEF7E377AF06}" dt="2020-03-02T16:43:47.769" v="1028"/>
          <ac:spMkLst>
            <pc:docMk/>
            <pc:sldMk cId="382988175" sldId="308"/>
            <ac:spMk id="3" creationId="{B5A8A48A-3E61-4CB4-89A5-F05138BC85C4}"/>
          </ac:spMkLst>
        </pc:spChg>
        <pc:spChg chg="del">
          <ac:chgData name="Josep Maria Brun Gasca" userId="f3d1ddbec37eca6c" providerId="LiveId" clId="{87C09625-F077-463D-97CA-EEF7E377AF06}" dt="2020-03-02T16:43:47.769" v="1028"/>
          <ac:spMkLst>
            <pc:docMk/>
            <pc:sldMk cId="382988175" sldId="308"/>
            <ac:spMk id="4" creationId="{C256721B-E477-48F0-9990-9A5648EEBD1B}"/>
          </ac:spMkLst>
        </pc:spChg>
        <pc:spChg chg="del">
          <ac:chgData name="Josep Maria Brun Gasca" userId="f3d1ddbec37eca6c" providerId="LiveId" clId="{87C09625-F077-463D-97CA-EEF7E377AF06}" dt="2020-03-02T16:43:47.769" v="1028"/>
          <ac:spMkLst>
            <pc:docMk/>
            <pc:sldMk cId="382988175" sldId="308"/>
            <ac:spMk id="5" creationId="{88F2830C-061F-4896-9EBE-1ACE4BC18D09}"/>
          </ac:spMkLst>
        </pc:spChg>
        <pc:spChg chg="del">
          <ac:chgData name="Josep Maria Brun Gasca" userId="f3d1ddbec37eca6c" providerId="LiveId" clId="{87C09625-F077-463D-97CA-EEF7E377AF06}" dt="2020-03-02T16:43:47.769" v="1028"/>
          <ac:spMkLst>
            <pc:docMk/>
            <pc:sldMk cId="382988175" sldId="308"/>
            <ac:spMk id="6" creationId="{BBF9ABD6-ADC4-4293-A9D0-066C1EE3D464}"/>
          </ac:spMkLst>
        </pc:spChg>
        <pc:spChg chg="add mod">
          <ac:chgData name="Josep Maria Brun Gasca" userId="f3d1ddbec37eca6c" providerId="LiveId" clId="{87C09625-F077-463D-97CA-EEF7E377AF06}" dt="2020-03-02T16:44:31.435" v="1052" actId="20577"/>
          <ac:spMkLst>
            <pc:docMk/>
            <pc:sldMk cId="382988175" sldId="308"/>
            <ac:spMk id="7" creationId="{FCCD8AF2-3FCF-41A7-A0F1-B4886767CC68}"/>
          </ac:spMkLst>
        </pc:spChg>
        <pc:spChg chg="add mod">
          <ac:chgData name="Josep Maria Brun Gasca" userId="f3d1ddbec37eca6c" providerId="LiveId" clId="{87C09625-F077-463D-97CA-EEF7E377AF06}" dt="2020-03-02T17:03:26.419" v="1584" actId="20577"/>
          <ac:spMkLst>
            <pc:docMk/>
            <pc:sldMk cId="382988175" sldId="308"/>
            <ac:spMk id="8" creationId="{C191BCAC-B878-4D3B-A689-ADB33B32004D}"/>
          </ac:spMkLst>
        </pc:spChg>
      </pc:sldChg>
      <pc:sldChg chg="modSp add">
        <pc:chgData name="Josep Maria Brun Gasca" userId="f3d1ddbec37eca6c" providerId="LiveId" clId="{87C09625-F077-463D-97CA-EEF7E377AF06}" dt="2020-03-02T16:56:24.299" v="1473" actId="20577"/>
        <pc:sldMkLst>
          <pc:docMk/>
          <pc:sldMk cId="2681926381" sldId="309"/>
        </pc:sldMkLst>
        <pc:spChg chg="mod">
          <ac:chgData name="Josep Maria Brun Gasca" userId="f3d1ddbec37eca6c" providerId="LiveId" clId="{87C09625-F077-463D-97CA-EEF7E377AF06}" dt="2020-03-02T16:54:46.683" v="1455" actId="1076"/>
          <ac:spMkLst>
            <pc:docMk/>
            <pc:sldMk cId="2681926381" sldId="309"/>
            <ac:spMk id="2" creationId="{1B036453-4FBC-4B62-BB8C-945A4A408299}"/>
          </ac:spMkLst>
        </pc:spChg>
        <pc:spChg chg="mod">
          <ac:chgData name="Josep Maria Brun Gasca" userId="f3d1ddbec37eca6c" providerId="LiveId" clId="{87C09625-F077-463D-97CA-EEF7E377AF06}" dt="2020-03-02T16:56:24.299" v="1473" actId="20577"/>
          <ac:spMkLst>
            <pc:docMk/>
            <pc:sldMk cId="2681926381" sldId="309"/>
            <ac:spMk id="3" creationId="{290B05CE-3FC7-413C-B153-D6D6E7E8A02B}"/>
          </ac:spMkLst>
        </pc:spChg>
      </pc:sldChg>
      <pc:sldChg chg="modSp add">
        <pc:chgData name="Josep Maria Brun Gasca" userId="f3d1ddbec37eca6c" providerId="LiveId" clId="{87C09625-F077-463D-97CA-EEF7E377AF06}" dt="2020-03-02T17:53:06.884" v="2923" actId="20577"/>
        <pc:sldMkLst>
          <pc:docMk/>
          <pc:sldMk cId="3035961469" sldId="310"/>
        </pc:sldMkLst>
        <pc:spChg chg="mod">
          <ac:chgData name="Josep Maria Brun Gasca" userId="f3d1ddbec37eca6c" providerId="LiveId" clId="{87C09625-F077-463D-97CA-EEF7E377AF06}" dt="2020-03-02T17:01:30.020" v="1552" actId="790"/>
          <ac:spMkLst>
            <pc:docMk/>
            <pc:sldMk cId="3035961469" sldId="310"/>
            <ac:spMk id="2" creationId="{9E9634E3-3575-4309-ACE3-6CD81055818E}"/>
          </ac:spMkLst>
        </pc:spChg>
        <pc:spChg chg="mod">
          <ac:chgData name="Josep Maria Brun Gasca" userId="f3d1ddbec37eca6c" providerId="LiveId" clId="{87C09625-F077-463D-97CA-EEF7E377AF06}" dt="2020-03-02T17:53:06.884" v="2923" actId="20577"/>
          <ac:spMkLst>
            <pc:docMk/>
            <pc:sldMk cId="3035961469" sldId="310"/>
            <ac:spMk id="3" creationId="{57B1DCC8-99EA-4708-94A0-F8088B3D7446}"/>
          </ac:spMkLst>
        </pc:spChg>
      </pc:sldChg>
      <pc:sldChg chg="modSp add">
        <pc:chgData name="Josep Maria Brun Gasca" userId="f3d1ddbec37eca6c" providerId="LiveId" clId="{87C09625-F077-463D-97CA-EEF7E377AF06}" dt="2020-03-02T17:39:08.781" v="2439" actId="6549"/>
        <pc:sldMkLst>
          <pc:docMk/>
          <pc:sldMk cId="616813161" sldId="311"/>
        </pc:sldMkLst>
        <pc:spChg chg="mod">
          <ac:chgData name="Josep Maria Brun Gasca" userId="f3d1ddbec37eca6c" providerId="LiveId" clId="{87C09625-F077-463D-97CA-EEF7E377AF06}" dt="2020-03-02T17:18:06.142" v="2134" actId="20577"/>
          <ac:spMkLst>
            <pc:docMk/>
            <pc:sldMk cId="616813161" sldId="311"/>
            <ac:spMk id="2" creationId="{EF98B744-6A4B-41F7-B789-4ADFA4582924}"/>
          </ac:spMkLst>
        </pc:spChg>
        <pc:spChg chg="mod">
          <ac:chgData name="Josep Maria Brun Gasca" userId="f3d1ddbec37eca6c" providerId="LiveId" clId="{87C09625-F077-463D-97CA-EEF7E377AF06}" dt="2020-03-02T17:39:08.781" v="2439" actId="6549"/>
          <ac:spMkLst>
            <pc:docMk/>
            <pc:sldMk cId="616813161" sldId="311"/>
            <ac:spMk id="3" creationId="{1A55F797-71D7-44D6-A8F0-FE998105AAAC}"/>
          </ac:spMkLst>
        </pc:spChg>
      </pc:sldChg>
      <pc:sldChg chg="modSp add del">
        <pc:chgData name="Josep Maria Brun Gasca" userId="f3d1ddbec37eca6c" providerId="LiveId" clId="{87C09625-F077-463D-97CA-EEF7E377AF06}" dt="2020-03-02T17:43:42.518" v="2441" actId="2696"/>
        <pc:sldMkLst>
          <pc:docMk/>
          <pc:sldMk cId="3437294085" sldId="312"/>
        </pc:sldMkLst>
        <pc:spChg chg="mod">
          <ac:chgData name="Josep Maria Brun Gasca" userId="f3d1ddbec37eca6c" providerId="LiveId" clId="{87C09625-F077-463D-97CA-EEF7E377AF06}" dt="2020-03-02T17:27:46.813" v="2230" actId="20577"/>
          <ac:spMkLst>
            <pc:docMk/>
            <pc:sldMk cId="3437294085" sldId="312"/>
            <ac:spMk id="2" creationId="{F33D631E-587D-4F96-AB37-358BE603DCCC}"/>
          </ac:spMkLst>
        </pc:spChg>
        <pc:spChg chg="mod">
          <ac:chgData name="Josep Maria Brun Gasca" userId="f3d1ddbec37eca6c" providerId="LiveId" clId="{87C09625-F077-463D-97CA-EEF7E377AF06}" dt="2020-03-02T17:30:50.459" v="2270" actId="20577"/>
          <ac:spMkLst>
            <pc:docMk/>
            <pc:sldMk cId="3437294085" sldId="312"/>
            <ac:spMk id="3" creationId="{AB603D6D-87B2-4D7F-86FB-F794181D72FE}"/>
          </ac:spMkLst>
        </pc:spChg>
      </pc:sldChg>
      <pc:sldChg chg="modSp add">
        <pc:chgData name="Josep Maria Brun Gasca" userId="f3d1ddbec37eca6c" providerId="LiveId" clId="{87C09625-F077-463D-97CA-EEF7E377AF06}" dt="2020-03-02T17:32:34.282" v="2300" actId="20577"/>
        <pc:sldMkLst>
          <pc:docMk/>
          <pc:sldMk cId="1212230973" sldId="313"/>
        </pc:sldMkLst>
        <pc:spChg chg="mod">
          <ac:chgData name="Josep Maria Brun Gasca" userId="f3d1ddbec37eca6c" providerId="LiveId" clId="{87C09625-F077-463D-97CA-EEF7E377AF06}" dt="2020-03-02T17:31:18.683" v="2294" actId="20577"/>
          <ac:spMkLst>
            <pc:docMk/>
            <pc:sldMk cId="1212230973" sldId="313"/>
            <ac:spMk id="2" creationId="{0F3D3CC6-5AB5-496D-BAD5-C4E7420802F8}"/>
          </ac:spMkLst>
        </pc:spChg>
        <pc:spChg chg="mod">
          <ac:chgData name="Josep Maria Brun Gasca" userId="f3d1ddbec37eca6c" providerId="LiveId" clId="{87C09625-F077-463D-97CA-EEF7E377AF06}" dt="2020-03-02T17:32:34.282" v="2300" actId="20577"/>
          <ac:spMkLst>
            <pc:docMk/>
            <pc:sldMk cId="1212230973" sldId="313"/>
            <ac:spMk id="3" creationId="{77499A0A-C792-48D3-8369-3E60BBC69B9B}"/>
          </ac:spMkLst>
        </pc:spChg>
      </pc:sldChg>
      <pc:sldChg chg="modSp add">
        <pc:chgData name="Josep Maria Brun Gasca" userId="f3d1ddbec37eca6c" providerId="LiveId" clId="{87C09625-F077-463D-97CA-EEF7E377AF06}" dt="2020-03-02T23:43:56.730" v="3369" actId="20577"/>
        <pc:sldMkLst>
          <pc:docMk/>
          <pc:sldMk cId="164512282" sldId="314"/>
        </pc:sldMkLst>
        <pc:spChg chg="mod">
          <ac:chgData name="Josep Maria Brun Gasca" userId="f3d1ddbec37eca6c" providerId="LiveId" clId="{87C09625-F077-463D-97CA-EEF7E377AF06}" dt="2020-03-02T23:43:56.730" v="3369" actId="20577"/>
          <ac:spMkLst>
            <pc:docMk/>
            <pc:sldMk cId="164512282" sldId="314"/>
            <ac:spMk id="3" creationId="{77499A0A-C792-48D3-8369-3E60BBC69B9B}"/>
          </ac:spMkLst>
        </pc:spChg>
      </pc:sldChg>
      <pc:sldChg chg="modSp add del">
        <pc:chgData name="Josep Maria Brun Gasca" userId="f3d1ddbec37eca6c" providerId="LiveId" clId="{87C09625-F077-463D-97CA-EEF7E377AF06}" dt="2020-03-02T17:32:56.802" v="2303" actId="2696"/>
        <pc:sldMkLst>
          <pc:docMk/>
          <pc:sldMk cId="3760462870" sldId="314"/>
        </pc:sldMkLst>
        <pc:spChg chg="mod">
          <ac:chgData name="Josep Maria Brun Gasca" userId="f3d1ddbec37eca6c" providerId="LiveId" clId="{87C09625-F077-463D-97CA-EEF7E377AF06}" dt="2020-03-02T17:32:49.696" v="2302" actId="14100"/>
          <ac:spMkLst>
            <pc:docMk/>
            <pc:sldMk cId="3760462870" sldId="314"/>
            <ac:spMk id="2" creationId="{1A1FD22C-317F-4063-A83C-7CDFE1F42876}"/>
          </ac:spMkLst>
        </pc:spChg>
      </pc:sldChg>
      <pc:sldChg chg="modSp add">
        <pc:chgData name="Josep Maria Brun Gasca" userId="f3d1ddbec37eca6c" providerId="LiveId" clId="{87C09625-F077-463D-97CA-EEF7E377AF06}" dt="2020-03-02T17:42:06.020" v="2440" actId="313"/>
        <pc:sldMkLst>
          <pc:docMk/>
          <pc:sldMk cId="3414987291" sldId="315"/>
        </pc:sldMkLst>
        <pc:spChg chg="mod">
          <ac:chgData name="Josep Maria Brun Gasca" userId="f3d1ddbec37eca6c" providerId="LiveId" clId="{87C09625-F077-463D-97CA-EEF7E377AF06}" dt="2020-03-02T17:42:06.020" v="2440" actId="313"/>
          <ac:spMkLst>
            <pc:docMk/>
            <pc:sldMk cId="3414987291" sldId="315"/>
            <ac:spMk id="3" creationId="{77499A0A-C792-48D3-8369-3E60BBC69B9B}"/>
          </ac:spMkLst>
        </pc:spChg>
      </pc:sldChg>
      <pc:sldChg chg="modSp add">
        <pc:chgData name="Josep Maria Brun Gasca" userId="f3d1ddbec37eca6c" providerId="LiveId" clId="{87C09625-F077-463D-97CA-EEF7E377AF06}" dt="2020-03-02T17:57:23.541" v="2941" actId="20577"/>
        <pc:sldMkLst>
          <pc:docMk/>
          <pc:sldMk cId="3672198206" sldId="316"/>
        </pc:sldMkLst>
        <pc:spChg chg="mod">
          <ac:chgData name="Josep Maria Brun Gasca" userId="f3d1ddbec37eca6c" providerId="LiveId" clId="{87C09625-F077-463D-97CA-EEF7E377AF06}" dt="2020-03-02T17:57:23.541" v="2941" actId="20577"/>
          <ac:spMkLst>
            <pc:docMk/>
            <pc:sldMk cId="3672198206" sldId="316"/>
            <ac:spMk id="2" creationId="{92E0C00D-5E51-4318-944A-5EC6C0364FD6}"/>
          </ac:spMkLst>
        </pc:spChg>
        <pc:spChg chg="mod">
          <ac:chgData name="Josep Maria Brun Gasca" userId="f3d1ddbec37eca6c" providerId="LiveId" clId="{87C09625-F077-463D-97CA-EEF7E377AF06}" dt="2020-03-02T17:47:03.370" v="2560" actId="113"/>
          <ac:spMkLst>
            <pc:docMk/>
            <pc:sldMk cId="3672198206" sldId="316"/>
            <ac:spMk id="3" creationId="{1C73D874-FA43-40BC-A3A2-FE2EE449D79A}"/>
          </ac:spMkLst>
        </pc:spChg>
      </pc:sldChg>
      <pc:sldChg chg="modSp add">
        <pc:chgData name="Josep Maria Brun Gasca" userId="f3d1ddbec37eca6c" providerId="LiveId" clId="{87C09625-F077-463D-97CA-EEF7E377AF06}" dt="2020-03-02T23:45:22.013" v="3384" actId="20577"/>
        <pc:sldMkLst>
          <pc:docMk/>
          <pc:sldMk cId="2938399149" sldId="317"/>
        </pc:sldMkLst>
        <pc:spChg chg="mod">
          <ac:chgData name="Josep Maria Brun Gasca" userId="f3d1ddbec37eca6c" providerId="LiveId" clId="{87C09625-F077-463D-97CA-EEF7E377AF06}" dt="2020-03-02T18:00:41.161" v="2996"/>
          <ac:spMkLst>
            <pc:docMk/>
            <pc:sldMk cId="2938399149" sldId="317"/>
            <ac:spMk id="2" creationId="{0A301EFD-1D75-4BE9-8E24-7D0418C82561}"/>
          </ac:spMkLst>
        </pc:spChg>
        <pc:spChg chg="mod">
          <ac:chgData name="Josep Maria Brun Gasca" userId="f3d1ddbec37eca6c" providerId="LiveId" clId="{87C09625-F077-463D-97CA-EEF7E377AF06}" dt="2020-03-02T23:45:22.013" v="3384" actId="20577"/>
          <ac:spMkLst>
            <pc:docMk/>
            <pc:sldMk cId="2938399149" sldId="317"/>
            <ac:spMk id="3" creationId="{FA719C03-17E1-49F6-8F98-F48AFD40757C}"/>
          </ac:spMkLst>
        </pc:spChg>
      </pc:sldChg>
      <pc:sldChg chg="modSp add">
        <pc:chgData name="Josep Maria Brun Gasca" userId="f3d1ddbec37eca6c" providerId="LiveId" clId="{87C09625-F077-463D-97CA-EEF7E377AF06}" dt="2020-03-02T23:50:52.189" v="3390" actId="20577"/>
        <pc:sldMkLst>
          <pc:docMk/>
          <pc:sldMk cId="3229116513" sldId="318"/>
        </pc:sldMkLst>
        <pc:spChg chg="mod">
          <ac:chgData name="Josep Maria Brun Gasca" userId="f3d1ddbec37eca6c" providerId="LiveId" clId="{87C09625-F077-463D-97CA-EEF7E377AF06}" dt="2020-03-02T18:05:47.480" v="3233" actId="27636"/>
          <ac:spMkLst>
            <pc:docMk/>
            <pc:sldMk cId="3229116513" sldId="318"/>
            <ac:spMk id="2" creationId="{EAA01E53-5E98-4E49-B61A-07979911EF56}"/>
          </ac:spMkLst>
        </pc:spChg>
        <pc:spChg chg="mod">
          <ac:chgData name="Josep Maria Brun Gasca" userId="f3d1ddbec37eca6c" providerId="LiveId" clId="{87C09625-F077-463D-97CA-EEF7E377AF06}" dt="2020-03-02T23:50:52.189" v="3390" actId="20577"/>
          <ac:spMkLst>
            <pc:docMk/>
            <pc:sldMk cId="3229116513" sldId="318"/>
            <ac:spMk id="3" creationId="{C808BA51-46FE-4AE2-B642-D0D9A6073217}"/>
          </ac:spMkLst>
        </pc:spChg>
      </pc:sldChg>
    </pc:docChg>
  </pc:docChgLst>
  <pc:docChgLst>
    <pc:chgData name="Josep Maria Brun Gasca" userId="f3d1ddbec37eca6c" providerId="LiveId" clId="{C5FA8EA0-DC79-47AC-9C8C-72E0BD188545}"/>
    <pc:docChg chg="modSld">
      <pc:chgData name="Josep Maria Brun Gasca" userId="f3d1ddbec37eca6c" providerId="LiveId" clId="{C5FA8EA0-DC79-47AC-9C8C-72E0BD188545}" dt="2020-04-05T18:16:12.384" v="2" actId="14100"/>
      <pc:docMkLst>
        <pc:docMk/>
      </pc:docMkLst>
      <pc:sldChg chg="delSp modSp">
        <pc:chgData name="Josep Maria Brun Gasca" userId="f3d1ddbec37eca6c" providerId="LiveId" clId="{C5FA8EA0-DC79-47AC-9C8C-72E0BD188545}" dt="2020-04-05T18:16:12.384" v="2" actId="14100"/>
        <pc:sldMkLst>
          <pc:docMk/>
          <pc:sldMk cId="3229116513" sldId="318"/>
        </pc:sldMkLst>
        <pc:spChg chg="del">
          <ac:chgData name="Josep Maria Brun Gasca" userId="f3d1ddbec37eca6c" providerId="LiveId" clId="{C5FA8EA0-DC79-47AC-9C8C-72E0BD188545}" dt="2020-04-05T18:15:55.758" v="0"/>
          <ac:spMkLst>
            <pc:docMk/>
            <pc:sldMk cId="3229116513" sldId="318"/>
            <ac:spMk id="2" creationId="{EAA01E53-5E98-4E49-B61A-07979911EF56}"/>
          </ac:spMkLst>
        </pc:spChg>
        <pc:spChg chg="mod">
          <ac:chgData name="Josep Maria Brun Gasca" userId="f3d1ddbec37eca6c" providerId="LiveId" clId="{C5FA8EA0-DC79-47AC-9C8C-72E0BD188545}" dt="2020-04-05T18:16:12.384" v="2" actId="14100"/>
          <ac:spMkLst>
            <pc:docMk/>
            <pc:sldMk cId="3229116513" sldId="318"/>
            <ac:spMk id="3" creationId="{C808BA51-46FE-4AE2-B642-D0D9A6073217}"/>
          </ac:spMkLst>
        </pc:spChg>
      </pc:sldChg>
    </pc:docChg>
  </pc:docChgLst>
  <pc:docChgLst>
    <pc:chgData name="Josep Maria Brun Gasca" userId="f3d1ddbec37eca6c" providerId="LiveId" clId="{A7EB3007-16D1-4165-9208-9EDC6C951DB1}"/>
    <pc:docChg chg="modSld">
      <pc:chgData name="Josep Maria Brun Gasca" userId="f3d1ddbec37eca6c" providerId="LiveId" clId="{A7EB3007-16D1-4165-9208-9EDC6C951DB1}" dt="2020-11-01T11:48:01.553" v="4" actId="14100"/>
      <pc:docMkLst>
        <pc:docMk/>
      </pc:docMkLst>
      <pc:sldChg chg="modSp">
        <pc:chgData name="Josep Maria Brun Gasca" userId="f3d1ddbec37eca6c" providerId="LiveId" clId="{A7EB3007-16D1-4165-9208-9EDC6C951DB1}" dt="2020-11-01T11:47:28.364" v="2" actId="14100"/>
        <pc:sldMkLst>
          <pc:docMk/>
          <pc:sldMk cId="1103214092" sldId="282"/>
        </pc:sldMkLst>
        <pc:spChg chg="mod">
          <ac:chgData name="Josep Maria Brun Gasca" userId="f3d1ddbec37eca6c" providerId="LiveId" clId="{A7EB3007-16D1-4165-9208-9EDC6C951DB1}" dt="2020-11-01T11:47:28.364" v="2" actId="14100"/>
          <ac:spMkLst>
            <pc:docMk/>
            <pc:sldMk cId="1103214092" sldId="282"/>
            <ac:spMk id="4" creationId="{03B0221C-D5E0-4A40-810A-3C98B589312A}"/>
          </ac:spMkLst>
        </pc:spChg>
      </pc:sldChg>
      <pc:sldChg chg="modSp">
        <pc:chgData name="Josep Maria Brun Gasca" userId="f3d1ddbec37eca6c" providerId="LiveId" clId="{A7EB3007-16D1-4165-9208-9EDC6C951DB1}" dt="2020-11-01T11:48:01.553" v="4" actId="14100"/>
        <pc:sldMkLst>
          <pc:docMk/>
          <pc:sldMk cId="1912762037" sldId="287"/>
        </pc:sldMkLst>
        <pc:spChg chg="mod">
          <ac:chgData name="Josep Maria Brun Gasca" userId="f3d1ddbec37eca6c" providerId="LiveId" clId="{A7EB3007-16D1-4165-9208-9EDC6C951DB1}" dt="2020-11-01T11:48:01.553" v="4" actId="14100"/>
          <ac:spMkLst>
            <pc:docMk/>
            <pc:sldMk cId="1912762037" sldId="287"/>
            <ac:spMk id="4" creationId="{B6E7FBCA-BB76-4444-9DFD-3AA7C5843ED2}"/>
          </ac:spMkLst>
        </pc:spChg>
      </pc:sldChg>
      <pc:sldChg chg="modSp">
        <pc:chgData name="Josep Maria Brun Gasca" userId="f3d1ddbec37eca6c" providerId="LiveId" clId="{A7EB3007-16D1-4165-9208-9EDC6C951DB1}" dt="2020-11-01T11:41:51.746" v="0"/>
        <pc:sldMkLst>
          <pc:docMk/>
          <pc:sldMk cId="3035961469" sldId="310"/>
        </pc:sldMkLst>
        <pc:spChg chg="mod">
          <ac:chgData name="Josep Maria Brun Gasca" userId="f3d1ddbec37eca6c" providerId="LiveId" clId="{A7EB3007-16D1-4165-9208-9EDC6C951DB1}" dt="2020-11-01T11:41:51.746" v="0"/>
          <ac:spMkLst>
            <pc:docMk/>
            <pc:sldMk cId="3035961469" sldId="310"/>
            <ac:spMk id="2" creationId="{9E9634E3-3575-4309-ACE3-6CD81055818E}"/>
          </ac:spMkLst>
        </pc:spChg>
      </pc:sldChg>
    </pc:docChg>
  </pc:docChgLst>
  <pc:docChgLst>
    <pc:chgData name="Josep Maria Brun Gasca" userId="f3d1ddbec37eca6c" providerId="LiveId" clId="{11B69B44-0305-4E94-AC16-0D9C2FF76A45}"/>
    <pc:docChg chg="undo redo custSel addSld delSld modSld">
      <pc:chgData name="Josep Maria Brun Gasca" userId="f3d1ddbec37eca6c" providerId="LiveId" clId="{11B69B44-0305-4E94-AC16-0D9C2FF76A45}" dt="2020-11-26T10:14:50.579" v="686" actId="20577"/>
      <pc:docMkLst>
        <pc:docMk/>
      </pc:docMkLst>
      <pc:sldChg chg="modSp">
        <pc:chgData name="Josep Maria Brun Gasca" userId="f3d1ddbec37eca6c" providerId="LiveId" clId="{11B69B44-0305-4E94-AC16-0D9C2FF76A45}" dt="2020-11-26T10:14:50.579" v="686" actId="20577"/>
        <pc:sldMkLst>
          <pc:docMk/>
          <pc:sldMk cId="2247672563" sldId="259"/>
        </pc:sldMkLst>
        <pc:spChg chg="mod">
          <ac:chgData name="Josep Maria Brun Gasca" userId="f3d1ddbec37eca6c" providerId="LiveId" clId="{11B69B44-0305-4E94-AC16-0D9C2FF76A45}" dt="2020-11-26T10:14:50.579" v="686" actId="20577"/>
          <ac:spMkLst>
            <pc:docMk/>
            <pc:sldMk cId="2247672563" sldId="259"/>
            <ac:spMk id="3" creationId="{55A16746-2169-41BD-B2FE-4191F0CF7655}"/>
          </ac:spMkLst>
        </pc:spChg>
      </pc:sldChg>
      <pc:sldChg chg="modSp">
        <pc:chgData name="Josep Maria Brun Gasca" userId="f3d1ddbec37eca6c" providerId="LiveId" clId="{11B69B44-0305-4E94-AC16-0D9C2FF76A45}" dt="2020-11-23T10:56:43.272" v="425" actId="20577"/>
        <pc:sldMkLst>
          <pc:docMk/>
          <pc:sldMk cId="2057129294" sldId="286"/>
        </pc:sldMkLst>
        <pc:spChg chg="mod">
          <ac:chgData name="Josep Maria Brun Gasca" userId="f3d1ddbec37eca6c" providerId="LiveId" clId="{11B69B44-0305-4E94-AC16-0D9C2FF76A45}" dt="2020-11-23T10:56:43.272" v="425" actId="20577"/>
          <ac:spMkLst>
            <pc:docMk/>
            <pc:sldMk cId="2057129294" sldId="286"/>
            <ac:spMk id="3" creationId="{61CF294A-461C-433B-A181-6272C3BD249D}"/>
          </ac:spMkLst>
        </pc:spChg>
      </pc:sldChg>
      <pc:sldChg chg="modSp">
        <pc:chgData name="Josep Maria Brun Gasca" userId="f3d1ddbec37eca6c" providerId="LiveId" clId="{11B69B44-0305-4E94-AC16-0D9C2FF76A45}" dt="2020-11-25T22:50:00.095" v="484" actId="20577"/>
        <pc:sldMkLst>
          <pc:docMk/>
          <pc:sldMk cId="2681926381" sldId="309"/>
        </pc:sldMkLst>
        <pc:spChg chg="mod">
          <ac:chgData name="Josep Maria Brun Gasca" userId="f3d1ddbec37eca6c" providerId="LiveId" clId="{11B69B44-0305-4E94-AC16-0D9C2FF76A45}" dt="2020-11-25T22:50:00.095" v="484" actId="20577"/>
          <ac:spMkLst>
            <pc:docMk/>
            <pc:sldMk cId="2681926381" sldId="309"/>
            <ac:spMk id="3" creationId="{290B05CE-3FC7-413C-B153-D6D6E7E8A02B}"/>
          </ac:spMkLst>
        </pc:spChg>
      </pc:sldChg>
      <pc:sldChg chg="modSp">
        <pc:chgData name="Josep Maria Brun Gasca" userId="f3d1ddbec37eca6c" providerId="LiveId" clId="{11B69B44-0305-4E94-AC16-0D9C2FF76A45}" dt="2020-11-23T10:01:09.295" v="372" actId="20577"/>
        <pc:sldMkLst>
          <pc:docMk/>
          <pc:sldMk cId="616813161" sldId="311"/>
        </pc:sldMkLst>
        <pc:spChg chg="mod">
          <ac:chgData name="Josep Maria Brun Gasca" userId="f3d1ddbec37eca6c" providerId="LiveId" clId="{11B69B44-0305-4E94-AC16-0D9C2FF76A45}" dt="2020-11-23T10:01:09.295" v="372" actId="20577"/>
          <ac:spMkLst>
            <pc:docMk/>
            <pc:sldMk cId="616813161" sldId="311"/>
            <ac:spMk id="3" creationId="{1A55F797-71D7-44D6-A8F0-FE998105AAAC}"/>
          </ac:spMkLst>
        </pc:spChg>
      </pc:sldChg>
      <pc:sldChg chg="add del">
        <pc:chgData name="Josep Maria Brun Gasca" userId="f3d1ddbec37eca6c" providerId="LiveId" clId="{11B69B44-0305-4E94-AC16-0D9C2FF76A45}" dt="2020-11-21T13:31:51.930" v="26"/>
        <pc:sldMkLst>
          <pc:docMk/>
          <pc:sldMk cId="1897089778" sldId="319"/>
        </pc:sldMkLst>
      </pc:sldChg>
      <pc:sldChg chg="modSp add del">
        <pc:chgData name="Josep Maria Brun Gasca" userId="f3d1ddbec37eca6c" providerId="LiveId" clId="{11B69B44-0305-4E94-AC16-0D9C2FF76A45}" dt="2020-11-21T13:37:11.292" v="110" actId="2696"/>
        <pc:sldMkLst>
          <pc:docMk/>
          <pc:sldMk cId="2532749816" sldId="319"/>
        </pc:sldMkLst>
        <pc:spChg chg="mod">
          <ac:chgData name="Josep Maria Brun Gasca" userId="f3d1ddbec37eca6c" providerId="LiveId" clId="{11B69B44-0305-4E94-AC16-0D9C2FF76A45}" dt="2020-11-21T13:32:26.613" v="41" actId="20577"/>
          <ac:spMkLst>
            <pc:docMk/>
            <pc:sldMk cId="2532749816" sldId="319"/>
            <ac:spMk id="2" creationId="{848E8B0F-4AD6-40E6-965A-75F96362AD75}"/>
          </ac:spMkLst>
        </pc:spChg>
        <pc:spChg chg="mod">
          <ac:chgData name="Josep Maria Brun Gasca" userId="f3d1ddbec37eca6c" providerId="LiveId" clId="{11B69B44-0305-4E94-AC16-0D9C2FF76A45}" dt="2020-11-21T13:36:54.790" v="109" actId="14100"/>
          <ac:spMkLst>
            <pc:docMk/>
            <pc:sldMk cId="2532749816" sldId="319"/>
            <ac:spMk id="3" creationId="{E88E5936-50DE-438E-8B98-B21A9F0585E8}"/>
          </ac:spMkLst>
        </pc:spChg>
      </pc:sldChg>
      <pc:sldChg chg="modSp add del">
        <pc:chgData name="Josep Maria Brun Gasca" userId="f3d1ddbec37eca6c" providerId="LiveId" clId="{11B69B44-0305-4E94-AC16-0D9C2FF76A45}" dt="2020-11-21T13:31:35.290" v="24" actId="2696"/>
        <pc:sldMkLst>
          <pc:docMk/>
          <pc:sldMk cId="3769850677" sldId="319"/>
        </pc:sldMkLst>
        <pc:spChg chg="mod">
          <ac:chgData name="Josep Maria Brun Gasca" userId="f3d1ddbec37eca6c" providerId="LiveId" clId="{11B69B44-0305-4E94-AC16-0D9C2FF76A45}" dt="2020-11-21T13:30:13.042" v="17" actId="255"/>
          <ac:spMkLst>
            <pc:docMk/>
            <pc:sldMk cId="3769850677" sldId="319"/>
            <ac:spMk id="2" creationId="{DBD6FCB5-CE1E-497C-85CC-72CD2E8348A8}"/>
          </ac:spMkLst>
        </pc:spChg>
        <pc:spChg chg="mod">
          <ac:chgData name="Josep Maria Brun Gasca" userId="f3d1ddbec37eca6c" providerId="LiveId" clId="{11B69B44-0305-4E94-AC16-0D9C2FF76A45}" dt="2020-11-21T13:31:27.080" v="23" actId="14100"/>
          <ac:spMkLst>
            <pc:docMk/>
            <pc:sldMk cId="3769850677" sldId="319"/>
            <ac:spMk id="3" creationId="{93A64140-C751-4BFE-9EAE-019D402F9B17}"/>
          </ac:spMkLst>
        </pc:spChg>
      </pc:sldChg>
      <pc:sldChg chg="modSp add">
        <pc:chgData name="Josep Maria Brun Gasca" userId="f3d1ddbec37eca6c" providerId="LiveId" clId="{11B69B44-0305-4E94-AC16-0D9C2FF76A45}" dt="2020-11-23T11:27:05.624" v="478" actId="114"/>
        <pc:sldMkLst>
          <pc:docMk/>
          <pc:sldMk cId="4062959675" sldId="319"/>
        </pc:sldMkLst>
        <pc:spChg chg="mod">
          <ac:chgData name="Josep Maria Brun Gasca" userId="f3d1ddbec37eca6c" providerId="LiveId" clId="{11B69B44-0305-4E94-AC16-0D9C2FF76A45}" dt="2020-11-23T11:27:05.624" v="478" actId="114"/>
          <ac:spMkLst>
            <pc:docMk/>
            <pc:sldMk cId="4062959675" sldId="319"/>
            <ac:spMk id="3" creationId="{E88E5936-50DE-438E-8B98-B21A9F0585E8}"/>
          </ac:spMkLst>
        </pc:spChg>
        <pc:spChg chg="mod">
          <ac:chgData name="Josep Maria Brun Gasca" userId="f3d1ddbec37eca6c" providerId="LiveId" clId="{11B69B44-0305-4E94-AC16-0D9C2FF76A45}" dt="2020-11-21T13:39:13.790" v="122" actId="120"/>
          <ac:spMkLst>
            <pc:docMk/>
            <pc:sldMk cId="4062959675" sldId="319"/>
            <ac:spMk id="4" creationId="{03B0221C-D5E0-4A40-810A-3C98B589312A}"/>
          </ac:spMkLst>
        </pc:spChg>
      </pc:sldChg>
      <pc:sldChg chg="modSp add">
        <pc:chgData name="Josep Maria Brun Gasca" userId="f3d1ddbec37eca6c" providerId="LiveId" clId="{11B69B44-0305-4E94-AC16-0D9C2FF76A45}" dt="2020-11-22T11:48:12.858" v="355" actId="20577"/>
        <pc:sldMkLst>
          <pc:docMk/>
          <pc:sldMk cId="2270536693" sldId="320"/>
        </pc:sldMkLst>
        <pc:spChg chg="mod">
          <ac:chgData name="Josep Maria Brun Gasca" userId="f3d1ddbec37eca6c" providerId="LiveId" clId="{11B69B44-0305-4E94-AC16-0D9C2FF76A45}" dt="2020-11-22T11:45:42.785" v="135" actId="20577"/>
          <ac:spMkLst>
            <pc:docMk/>
            <pc:sldMk cId="2270536693" sldId="320"/>
            <ac:spMk id="2" creationId="{88DCADE7-87C2-47E0-BCCD-7D267E49D16F}"/>
          </ac:spMkLst>
        </pc:spChg>
        <pc:spChg chg="mod">
          <ac:chgData name="Josep Maria Brun Gasca" userId="f3d1ddbec37eca6c" providerId="LiveId" clId="{11B69B44-0305-4E94-AC16-0D9C2FF76A45}" dt="2020-11-22T11:48:12.858" v="355" actId="20577"/>
          <ac:spMkLst>
            <pc:docMk/>
            <pc:sldMk cId="2270536693" sldId="320"/>
            <ac:spMk id="3" creationId="{5286E119-467C-4AC0-BA13-C3D1850481B6}"/>
          </ac:spMkLst>
        </pc:spChg>
      </pc:sldChg>
      <pc:sldChg chg="add">
        <pc:chgData name="Josep Maria Brun Gasca" userId="f3d1ddbec37eca6c" providerId="LiveId" clId="{11B69B44-0305-4E94-AC16-0D9C2FF76A45}" dt="2020-11-26T10:13:23.007" v="656"/>
        <pc:sldMkLst>
          <pc:docMk/>
          <pc:sldMk cId="2094519815" sldId="321"/>
        </pc:sldMkLst>
      </pc:sldChg>
      <pc:sldChg chg="modSp add del">
        <pc:chgData name="Josep Maria Brun Gasca" userId="f3d1ddbec37eca6c" providerId="LiveId" clId="{11B69B44-0305-4E94-AC16-0D9C2FF76A45}" dt="2020-11-26T10:13:20.756" v="655" actId="2696"/>
        <pc:sldMkLst>
          <pc:docMk/>
          <pc:sldMk cId="2776019193" sldId="321"/>
        </pc:sldMkLst>
        <pc:spChg chg="mod">
          <ac:chgData name="Josep Maria Brun Gasca" userId="f3d1ddbec37eca6c" providerId="LiveId" clId="{11B69B44-0305-4E94-AC16-0D9C2FF76A45}" dt="2020-11-26T10:12:05.934" v="511" actId="20577"/>
          <ac:spMkLst>
            <pc:docMk/>
            <pc:sldMk cId="2776019193" sldId="321"/>
            <ac:spMk id="2" creationId="{DC7E572E-D7F0-4D38-AE9E-8590D926C716}"/>
          </ac:spMkLst>
        </pc:spChg>
        <pc:spChg chg="mod">
          <ac:chgData name="Josep Maria Brun Gasca" userId="f3d1ddbec37eca6c" providerId="LiveId" clId="{11B69B44-0305-4E94-AC16-0D9C2FF76A45}" dt="2020-11-26T10:13:10.616" v="654" actId="20577"/>
          <ac:spMkLst>
            <pc:docMk/>
            <pc:sldMk cId="2776019193" sldId="321"/>
            <ac:spMk id="3" creationId="{22D6ACCC-AFB4-4515-BC11-14330948C68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9FDD1-DC1C-4695-A76B-79E23AE54F1E}" type="datetimeFigureOut">
              <a:rPr lang="ca-ES" smtClean="0"/>
              <a:t>26/11/2020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B1C44-0F50-4A75-B012-2D32F01BAB4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092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6F7B-E374-402D-A5F1-08A845242D3E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8112-49F4-4964-B0A1-1A807A2665FF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6985-F363-443A-86E3-737BCA87872C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4A53-0EAD-49CA-83E5-0ACF6B648964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6581-4507-4C90-8A01-90E7772C3E97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DDD7-CA3D-4303-962C-E879AD5A1F24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21C2-B61F-41AD-A93A-25044491B4F3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3E83-1C9C-4B13-9F56-2DDF44373A43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1DDF-3426-4D5A-A7F8-E7486FAEAA6D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E3D6-8C7A-47D4-9D8A-4B563E7A43B7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9738-B29D-417D-AA23-DFE4567717E8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7686-D4B9-448D-BB7A-AC2A5717760C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659D-A08D-4668-9601-3B3D7EA291DB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8289-9C12-4771-9ECD-D072ADF69DEC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C2AC6-82D6-4368-83C1-9A9A4F85DDCB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9AEE-55CF-40D1-85CA-20F1A1E4ABF2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F2CD-3824-4589-95D5-293734DFA0F3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57520E0-A687-4C0B-81E8-7FF8290A10F1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JOSEPMBRUN,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B0DD8-5EF5-4214-8A98-25F3ADA6F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855304"/>
            <a:ext cx="8689976" cy="1116496"/>
          </a:xfrm>
        </p:spPr>
        <p:txBody>
          <a:bodyPr>
            <a:normAutofit/>
          </a:bodyPr>
          <a:lstStyle/>
          <a:p>
            <a:r>
              <a:rPr lang="ca-ES" sz="3600" b="1" dirty="0"/>
              <a:t>ATENCIÓN INTEGRAL DO AUTISMO</a:t>
            </a:r>
            <a:br>
              <a:rPr lang="ca-ES" sz="3600" b="1" dirty="0"/>
            </a:br>
            <a:r>
              <a:rPr lang="ca-ES" sz="3600" b="1" dirty="0">
                <a:solidFill>
                  <a:srgbClr val="0070C0"/>
                </a:solidFill>
              </a:rPr>
              <a:t>O PROGRAMA AGIRA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B9FDFA-7DB1-46B7-A7D9-E8D3F0062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564836"/>
            <a:ext cx="8689976" cy="1692964"/>
          </a:xfrm>
        </p:spPr>
        <p:txBody>
          <a:bodyPr>
            <a:normAutofit fontScale="92500" lnSpcReduction="20000"/>
          </a:bodyPr>
          <a:lstStyle/>
          <a:p>
            <a:r>
              <a:rPr lang="ca-ES" dirty="0">
                <a:solidFill>
                  <a:schemeClr val="tx1"/>
                </a:solidFill>
              </a:rPr>
              <a:t>ASOCIACIÓN GALEGA DE ATENCIÓN TEMPERÁ</a:t>
            </a:r>
          </a:p>
          <a:p>
            <a:r>
              <a:rPr lang="ca-ES" dirty="0">
                <a:solidFill>
                  <a:schemeClr val="tx1"/>
                </a:solidFill>
              </a:rPr>
              <a:t>SANTIAGO DE COMPOSTELA, 2020</a:t>
            </a:r>
          </a:p>
          <a:p>
            <a:endParaRPr lang="ca-ES" dirty="0">
              <a:solidFill>
                <a:schemeClr val="tx1"/>
              </a:solidFill>
            </a:endParaRPr>
          </a:p>
          <a:p>
            <a:r>
              <a:rPr lang="ca-ES" b="1" dirty="0">
                <a:solidFill>
                  <a:schemeClr val="tx1"/>
                </a:solidFill>
              </a:rPr>
              <a:t>JOSEP Mª BRUN</a:t>
            </a:r>
          </a:p>
          <a:p>
            <a:endParaRPr lang="ca-ES" dirty="0">
              <a:solidFill>
                <a:schemeClr val="tx1"/>
              </a:solidFill>
            </a:endParaRPr>
          </a:p>
          <a:p>
            <a:endParaRPr lang="ca-ES" dirty="0">
              <a:solidFill>
                <a:schemeClr val="tx1"/>
              </a:solidFill>
            </a:endParaRPr>
          </a:p>
          <a:p>
            <a:endParaRPr lang="ca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55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3D3CC6-5AB5-496D-BAD5-C4E74208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42858"/>
          </a:xfrm>
        </p:spPr>
        <p:txBody>
          <a:bodyPr/>
          <a:lstStyle/>
          <a:p>
            <a:r>
              <a:rPr lang="ca-ES" dirty="0"/>
              <a:t>DIAGNÓSTICO DE AUTISMO (II)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499A0A-C792-48D3-8369-3E60BBC69B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54558"/>
            <a:ext cx="10363826" cy="3936641"/>
          </a:xfrm>
        </p:spPr>
        <p:txBody>
          <a:bodyPr/>
          <a:lstStyle/>
          <a:p>
            <a:pPr lvl="0"/>
            <a:r>
              <a:rPr lang="es-ES" dirty="0"/>
              <a:t>No existen dudas en los casos “claros”</a:t>
            </a:r>
            <a:endParaRPr lang="ca-ES" dirty="0"/>
          </a:p>
          <a:p>
            <a:pPr lvl="0"/>
            <a:r>
              <a:rPr lang="es-ES" dirty="0"/>
              <a:t>En los “no claros”, ¿podemos pensar en descartar una intervención terapéutica si finalmente el diagnóstico no es de autismo?</a:t>
            </a:r>
            <a:endParaRPr lang="ca-ES" dirty="0"/>
          </a:p>
          <a:p>
            <a:pPr lvl="0"/>
            <a:r>
              <a:rPr lang="es-ES" dirty="0"/>
              <a:t>Por tanto, en caso de duda (es decir, casos en que detectamos un riesgo), ¿debemos esperar a tener el diagnóstico para realizar el tratamiento?</a:t>
            </a:r>
            <a:endParaRPr lang="ca-ES" dirty="0"/>
          </a:p>
          <a:p>
            <a:pPr lvl="0"/>
            <a:r>
              <a:rPr lang="es-ES" dirty="0"/>
              <a:t>Esa intervención, ¿sería tan diferente a la que realizaríamos si se tratase de un autismo?</a:t>
            </a:r>
            <a:endParaRPr lang="ca-ES" dirty="0"/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40151B-3BA8-40CD-A047-4825A91AB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2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3D3CC6-5AB5-496D-BAD5-C4E74208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42858"/>
          </a:xfrm>
        </p:spPr>
        <p:txBody>
          <a:bodyPr/>
          <a:lstStyle/>
          <a:p>
            <a:r>
              <a:rPr lang="ca-ES" dirty="0"/>
              <a:t>DIAGNÓSTICO DE AUTISMO (III)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499A0A-C792-48D3-8369-3E60BBC69B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54558"/>
            <a:ext cx="10363826" cy="3936641"/>
          </a:xfrm>
        </p:spPr>
        <p:txBody>
          <a:bodyPr/>
          <a:lstStyle/>
          <a:p>
            <a:pPr lvl="0"/>
            <a:r>
              <a:rPr lang="es-ES" dirty="0"/>
              <a:t>El tratamiento tiene una doble función:</a:t>
            </a:r>
            <a:endParaRPr lang="ca-ES" dirty="0"/>
          </a:p>
          <a:p>
            <a:pPr lvl="1"/>
            <a:r>
              <a:rPr lang="es-ES" dirty="0"/>
              <a:t>La terapéutica</a:t>
            </a:r>
            <a:endParaRPr lang="ca-ES" dirty="0"/>
          </a:p>
          <a:p>
            <a:pPr lvl="1"/>
            <a:r>
              <a:rPr lang="es-ES" dirty="0"/>
              <a:t>La de confirmación de un diagnóstico</a:t>
            </a:r>
          </a:p>
          <a:p>
            <a:pPr lvl="1"/>
            <a:endParaRPr lang="ca-ES" dirty="0"/>
          </a:p>
          <a:p>
            <a:pPr lvl="0"/>
            <a:r>
              <a:rPr lang="es-ES" dirty="0"/>
              <a:t>Es primordial el diagnóstico, pero tanto o más lo es la detección del riesgo, porque ello nos permitirá una </a:t>
            </a:r>
            <a:r>
              <a:rPr lang="es-ES" b="1" dirty="0"/>
              <a:t>COMPRENSIÓN</a:t>
            </a:r>
            <a:r>
              <a:rPr lang="es-ES" dirty="0"/>
              <a:t>, UN </a:t>
            </a:r>
            <a:r>
              <a:rPr lang="es-ES" b="1" dirty="0"/>
              <a:t>tratamiento</a:t>
            </a:r>
            <a:r>
              <a:rPr lang="es-ES" dirty="0"/>
              <a:t> más precoz Y UN </a:t>
            </a:r>
            <a:r>
              <a:rPr lang="es-ES" b="1" dirty="0"/>
              <a:t>TRATO</a:t>
            </a:r>
            <a:r>
              <a:rPr lang="es-ES" dirty="0"/>
              <a:t> MÁS ADECUADO.</a:t>
            </a:r>
            <a:endParaRPr lang="ca-ES" dirty="0"/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3A63F03-B50D-4DF3-B9FA-580F3A71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87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01EFD-1D75-4BE9-8E24-7D0418C8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46644"/>
          </a:xfrm>
        </p:spPr>
        <p:txBody>
          <a:bodyPr>
            <a:normAutofit fontScale="90000"/>
          </a:bodyPr>
          <a:lstStyle/>
          <a:p>
            <a:r>
              <a:rPr lang="ca-ES" dirty="0"/>
              <a:t>OBJETIVOS TERAPÉUTICOS</a:t>
            </a:r>
            <a:br>
              <a:rPr lang="ca-ES" dirty="0"/>
            </a:br>
            <a:endParaRPr lang="ca-ES" sz="27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719C03-17E1-49F6-8F98-F48AFD4075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81070"/>
            <a:ext cx="10363826" cy="4310129"/>
          </a:xfrm>
        </p:spPr>
        <p:txBody>
          <a:bodyPr>
            <a:normAutofit fontScale="92500"/>
          </a:bodyPr>
          <a:lstStyle/>
          <a:p>
            <a:r>
              <a:rPr lang="es-ES" dirty="0"/>
              <a:t>Ayudar al niño a librarse de la </a:t>
            </a:r>
            <a:r>
              <a:rPr lang="es-ES" dirty="0" err="1"/>
              <a:t>auto-sensorialidad</a:t>
            </a:r>
            <a:endParaRPr lang="ca-ES" dirty="0"/>
          </a:p>
          <a:p>
            <a:r>
              <a:rPr lang="es-ES" dirty="0"/>
              <a:t>Ayudar al niño a crear su propio espacio interno y a organizar los primeros rudimentos de su vida fantasmática</a:t>
            </a:r>
            <a:endParaRPr lang="ca-ES" dirty="0"/>
          </a:p>
          <a:p>
            <a:r>
              <a:rPr lang="es-ES" dirty="0"/>
              <a:t>Ayudar al niño a acceder al proceso de simbolización y a disfrutar de él</a:t>
            </a:r>
            <a:endParaRPr lang="ca-ES" dirty="0"/>
          </a:p>
          <a:p>
            <a:r>
              <a:rPr lang="es-ES" dirty="0"/>
              <a:t>Finalmente, ayudar al niño a reconocer la existencia del otro en su alteridad y, especialmente, como un otro provisto de intencionalidad y pensamiento.</a:t>
            </a:r>
          </a:p>
          <a:p>
            <a:pPr marL="457200" lvl="1" indent="0">
              <a:buNone/>
            </a:pPr>
            <a:endParaRPr lang="es-ES" dirty="0"/>
          </a:p>
          <a:p>
            <a:r>
              <a:rPr lang="es-ES" dirty="0"/>
              <a:t>AYUDAR A LA FAMÍLIA Y A AQUELLOS QUE ACOMPAÑAN AL NIÑO A ENTENDERLE Y A TRATARLE</a:t>
            </a:r>
          </a:p>
          <a:p>
            <a:r>
              <a:rPr lang="es-ES" dirty="0"/>
              <a:t>AYUDAR A REDUCIR LOS NIVELES DE ANGUSTIA Y DOLOR MENTAL QUE PROVOCA EL AUTISMO EN QUIEN LO PADECE Y EN QUIENES LE ACOMPAÑAN</a:t>
            </a:r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ED5DA5-9E8E-4771-8B92-5D32CC14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399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0C00D-5E51-4318-944A-5EC6C0364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17100"/>
          </a:xfrm>
        </p:spPr>
        <p:txBody>
          <a:bodyPr/>
          <a:lstStyle/>
          <a:p>
            <a:r>
              <a:rPr lang="ca-ES" dirty="0"/>
              <a:t>IDEAS ACOMPAÑANTES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73D874-FA43-40BC-A3A2-FE2EE449D7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54558"/>
            <a:ext cx="10363826" cy="3936641"/>
          </a:xfrm>
        </p:spPr>
        <p:txBody>
          <a:bodyPr>
            <a:normAutofit fontScale="85000" lnSpcReduction="20000"/>
          </a:bodyPr>
          <a:lstStyle/>
          <a:p>
            <a:r>
              <a:rPr lang="ca-ES" b="1" dirty="0"/>
              <a:t>EPIGENÉTICA</a:t>
            </a:r>
          </a:p>
          <a:p>
            <a:r>
              <a:rPr lang="ca-ES" b="1" dirty="0"/>
              <a:t>PLASTICIDAD CEREBRAL</a:t>
            </a:r>
          </a:p>
          <a:p>
            <a:r>
              <a:rPr lang="ca-ES" b="1" dirty="0"/>
              <a:t>DIAGNÓSTICO DINÁMICO</a:t>
            </a:r>
          </a:p>
          <a:p>
            <a:endParaRPr lang="ca-ES" b="1" dirty="0"/>
          </a:p>
          <a:p>
            <a:r>
              <a:rPr lang="ca-ES" b="1" dirty="0"/>
              <a:t>RIESGO</a:t>
            </a:r>
          </a:p>
          <a:p>
            <a:r>
              <a:rPr lang="ca-ES" b="1" dirty="0"/>
              <a:t>TRATAMIENTO/TRATO</a:t>
            </a:r>
          </a:p>
          <a:p>
            <a:endParaRPr lang="ca-ES" b="1" dirty="0"/>
          </a:p>
          <a:p>
            <a:r>
              <a:rPr lang="ca-ES" b="1" dirty="0"/>
              <a:t>CAPACIDAD DE CAMBIO</a:t>
            </a:r>
          </a:p>
          <a:p>
            <a:endParaRPr lang="ca-ES" b="1" dirty="0"/>
          </a:p>
          <a:p>
            <a:r>
              <a:rPr lang="ca-ES" b="1" dirty="0"/>
              <a:t>SINGULARIDAD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5A42650-26D1-47BB-9077-2628B6CB0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98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6878B-E65A-4A3C-B4EB-0D8098E4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PROGRAMA AGIRA </a:t>
            </a:r>
            <a:br>
              <a:rPr lang="ca-ES" dirty="0"/>
            </a:br>
            <a:r>
              <a:rPr lang="ca-ES" sz="2400" dirty="0"/>
              <a:t>(</a:t>
            </a:r>
            <a:r>
              <a:rPr lang="ca-ES" sz="2400" i="1" dirty="0"/>
              <a:t>ASISTENCIA GLOBAL A NIÑOS EN RIESGO DE AUTISMO</a:t>
            </a:r>
            <a:r>
              <a:rPr lang="ca-ES" sz="2400" dirty="0"/>
              <a:t>) </a:t>
            </a:r>
            <a:br>
              <a:rPr lang="ca-ES" sz="2400" dirty="0"/>
            </a:br>
            <a:r>
              <a:rPr lang="ca-ES" dirty="0"/>
              <a:t>EN LA ATENCIÓN PRECOZ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5DF16F-2B95-4203-A20F-31ED102322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610678"/>
            <a:ext cx="10363826" cy="31805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a-ES" sz="2600" b="1" dirty="0">
                <a:solidFill>
                  <a:schemeClr val="bg2">
                    <a:lumMod val="50000"/>
                  </a:schemeClr>
                </a:solidFill>
              </a:rPr>
              <a:t>RAFAEL VILLANUEVA Y JOSEP Mª BRUN (2007-2015)</a:t>
            </a:r>
          </a:p>
          <a:p>
            <a:pPr marL="0" indent="0" algn="ctr">
              <a:buNone/>
            </a:pPr>
            <a:endParaRPr lang="ca-ES" dirty="0"/>
          </a:p>
          <a:p>
            <a:pPr marL="0" indent="0" algn="ctr">
              <a:buNone/>
            </a:pPr>
            <a:r>
              <a:rPr lang="es-ES" dirty="0"/>
              <a:t>sistematización desde la atención pública de una oferta de asistencia global, constante, INTENSIVA y coordinada para los niños diagnosticados de TEA -o para aquellos en riesgo de desarrollarlo- y sus familias </a:t>
            </a:r>
          </a:p>
          <a:p>
            <a:pPr marL="0" indent="0" algn="ctr">
              <a:buNone/>
            </a:pPr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5C6CEC-C2DA-4035-AC46-6C5C66F0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35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3639A-CDFB-4B65-93B1-F771F576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41587"/>
          </a:xfrm>
        </p:spPr>
        <p:txBody>
          <a:bodyPr>
            <a:normAutofit/>
          </a:bodyPr>
          <a:lstStyle/>
          <a:p>
            <a:r>
              <a:rPr lang="es-ES" altLang="ca-ES" dirty="0"/>
              <a:t>CENTROS DE ATENCIÓN PRECOZ </a:t>
            </a:r>
            <a:br>
              <a:rPr lang="es-ES" altLang="ca-ES" dirty="0"/>
            </a:br>
            <a:r>
              <a:rPr lang="es-ES" altLang="ca-ES" dirty="0"/>
              <a:t>QUE IMPLEMENTARON EL PROGRAMA AGIRA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8A6B90-044F-4B3C-B37A-5FAE042875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3087757"/>
            <a:ext cx="10363826" cy="2703442"/>
          </a:xfrm>
        </p:spPr>
        <p:txBody>
          <a:bodyPr/>
          <a:lstStyle/>
          <a:p>
            <a:r>
              <a:rPr lang="es-ES" altLang="ca-ES" dirty="0"/>
              <a:t>CDIAP GRANOLLERS (julio 2007)</a:t>
            </a:r>
          </a:p>
          <a:p>
            <a:r>
              <a:rPr lang="es-ES" altLang="ca-ES" dirty="0"/>
              <a:t>CDIAP CALDES DE MONTBUI (diciembre 2008)</a:t>
            </a:r>
          </a:p>
          <a:p>
            <a:r>
              <a:rPr lang="es-ES" altLang="ca-ES" dirty="0"/>
              <a:t>CDIAP MAGROC TERRASSA (febrero 2010)</a:t>
            </a:r>
          </a:p>
          <a:p>
            <a:r>
              <a:rPr lang="es-ES" altLang="ca-ES" dirty="0"/>
              <a:t>CDIAP SANT CUGAT (octubre 2012)</a:t>
            </a:r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6DF98C-D3BA-47BD-8F93-E39D4F4C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4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6199A3-CACC-4F9E-950C-00E5F50CE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POBLACIÓN TOTAL (2015)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797307-86F1-4BFF-97CD-2CFF0D2266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363826" cy="3576505"/>
          </a:xfrm>
        </p:spPr>
        <p:txBody>
          <a:bodyPr>
            <a:noAutofit/>
          </a:bodyPr>
          <a:lstStyle/>
          <a:p>
            <a:r>
              <a:rPr lang="es-ES" sz="2400" dirty="0"/>
              <a:t>Granollers (60.101 hab.)</a:t>
            </a:r>
          </a:p>
          <a:p>
            <a:r>
              <a:rPr lang="es-ES" sz="2400" dirty="0"/>
              <a:t>Caldes de Montbui (17.098 hab.)</a:t>
            </a:r>
          </a:p>
          <a:p>
            <a:r>
              <a:rPr lang="es-ES" sz="2400" dirty="0"/>
              <a:t>Terrassa (215.214 hab.)</a:t>
            </a:r>
          </a:p>
          <a:p>
            <a:r>
              <a:rPr lang="es-ES" sz="2400" dirty="0"/>
              <a:t>Sant Cugat (87.830 hab.)</a:t>
            </a:r>
          </a:p>
          <a:p>
            <a:endParaRPr lang="es-ES" sz="2400" dirty="0"/>
          </a:p>
          <a:p>
            <a:pPr marL="0" indent="0" algn="ctr">
              <a:buNone/>
            </a:pPr>
            <a:r>
              <a:rPr lang="es-ES" sz="2400" dirty="0"/>
              <a:t>En torno a los  </a:t>
            </a:r>
            <a:r>
              <a:rPr lang="es-ES" sz="2400" b="1" dirty="0"/>
              <a:t>275.000 habitantes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9BDE17-C66C-4241-9A74-AFF06620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09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C2954F-0313-485D-9B4B-5356EC0FB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848139"/>
            <a:ext cx="10364451" cy="1366555"/>
          </a:xfrm>
        </p:spPr>
        <p:txBody>
          <a:bodyPr/>
          <a:lstStyle/>
          <a:p>
            <a:r>
              <a:rPr lang="es-ES" dirty="0"/>
              <a:t>ventajas de un centro de atención precoz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A72487-124F-4048-93CD-40528A1FA1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363826" cy="3795167"/>
          </a:xfrm>
        </p:spPr>
        <p:txBody>
          <a:bodyPr/>
          <a:lstStyle/>
          <a:p>
            <a:pPr lvl="1"/>
            <a:r>
              <a:rPr lang="es-ES" dirty="0"/>
              <a:t>PRESENCIA DE Diversos profesionales especialistas (neuropediatras, fisioterapeutas, psicoterapeutas, asistentes sociales, logopedas). Facilita EL trabajo en equipo y evita la fragmentación de la atención para las familias</a:t>
            </a:r>
            <a:endParaRPr lang="ca-ES" sz="1600" dirty="0"/>
          </a:p>
          <a:p>
            <a:pPr lvl="1"/>
            <a:r>
              <a:rPr lang="es-ES" dirty="0"/>
              <a:t>Posibilidad de trabajar tempranamente</a:t>
            </a:r>
            <a:endParaRPr lang="ca-ES" sz="1600" dirty="0"/>
          </a:p>
          <a:p>
            <a:pPr lvl="1"/>
            <a:r>
              <a:rPr lang="es-ES" dirty="0"/>
              <a:t>Trabajar con las familias. Tradición CDIAP de trabajo relacional en la primera infancia</a:t>
            </a:r>
            <a:endParaRPr lang="ca-ES" sz="1600" dirty="0"/>
          </a:p>
          <a:p>
            <a:pPr lvl="1"/>
            <a:r>
              <a:rPr lang="es-ES" dirty="0"/>
              <a:t>No necesidad de un diagnóstico definido para iniciar trabajo</a:t>
            </a:r>
            <a:endParaRPr lang="ca-ES" sz="1600" dirty="0"/>
          </a:p>
          <a:p>
            <a:pPr lvl="1"/>
            <a:r>
              <a:rPr lang="es-ES" dirty="0"/>
              <a:t>Utilización de recursos que ya están en funcionamiento</a:t>
            </a:r>
            <a:endParaRPr lang="ca-ES" sz="1600" dirty="0"/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A19DF1A-02CE-4B21-9DA1-D70619818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76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93329-CA41-4C33-B5C1-CD633B81E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dirty="0"/>
              <a:t>ORIGEN PROGRAMA: EVIDENCIAS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F55CBD-D344-41BA-A097-89285327AF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676939"/>
            <a:ext cx="10363826" cy="3114260"/>
          </a:xfrm>
        </p:spPr>
        <p:txBody>
          <a:bodyPr/>
          <a:lstStyle/>
          <a:p>
            <a:r>
              <a:rPr lang="es-ES" altLang="ca-ES" dirty="0"/>
              <a:t>Gravedad del trastorno autista una vez estructurado (cronicidad y afectación masiva)</a:t>
            </a:r>
          </a:p>
          <a:p>
            <a:r>
              <a:rPr lang="es-ES" altLang="ca-ES" dirty="0"/>
              <a:t>Importancia del momento de desarrollo en el que se encuentra el niño muy pequeño con sospecha de autismo</a:t>
            </a:r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C64902-4F83-4EDB-AE52-5B40CEE1C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9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A6D10-AF76-4917-AC66-0AF06CA34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dirty="0"/>
              <a:t>ENCRUCIJADA ENTRE </a:t>
            </a:r>
            <a:br>
              <a:rPr lang="es-ES" altLang="ca-ES" dirty="0"/>
            </a:br>
            <a:r>
              <a:rPr lang="es-ES" altLang="ca-ES" dirty="0"/>
              <a:t>RIESGO DE GRAVEDAD Y DESARROLLO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A16746-2169-41BD-B2FE-4191F0CF76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3154017"/>
            <a:ext cx="10363826" cy="2637182"/>
          </a:xfrm>
        </p:spPr>
        <p:txBody>
          <a:bodyPr/>
          <a:lstStyle/>
          <a:p>
            <a:r>
              <a:rPr lang="es-ES" altLang="ca-ES" dirty="0"/>
              <a:t>INCERTIDUMBRE en cuanto al diagnóstico, a la gravedad y al pronóstico</a:t>
            </a:r>
          </a:p>
          <a:p>
            <a:r>
              <a:rPr lang="es-ES" altLang="ca-ES" dirty="0"/>
              <a:t>Es un momento relacional muy delicado</a:t>
            </a:r>
          </a:p>
          <a:p>
            <a:r>
              <a:rPr lang="es-ES" altLang="ca-ES" dirty="0"/>
              <a:t>Es un momento privilegiado a la hora de poder influir en el desarrollo Y EN LOS MODELOS RELACIONALES</a:t>
            </a:r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DA1AB9-210D-4E9C-A165-7B475BC4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72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D4636-7EAA-46B6-B676-30897A66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64509"/>
          </a:xfrm>
        </p:spPr>
        <p:txBody>
          <a:bodyPr/>
          <a:lstStyle/>
          <a:p>
            <a:r>
              <a:rPr lang="es-ES" dirty="0"/>
              <a:t>autismo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DEEF06-3E41-42E8-9CAE-BFB8B4571C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67340"/>
            <a:ext cx="10363826" cy="372386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BLEULER, E. (1911). Autismo, como síntoma</a:t>
            </a:r>
            <a:endParaRPr lang="ca-ES" dirty="0"/>
          </a:p>
          <a:p>
            <a:endParaRPr lang="ca-ES" dirty="0"/>
          </a:p>
          <a:p>
            <a:r>
              <a:rPr lang="es-ES" dirty="0"/>
              <a:t>SHUKAREVA, G. (1925). Psicopatía Esquizoide</a:t>
            </a:r>
            <a:endParaRPr lang="ca-ES" dirty="0"/>
          </a:p>
          <a:p>
            <a:r>
              <a:rPr lang="es-ES" dirty="0"/>
              <a:t>KLEIN, M. (1930). </a:t>
            </a:r>
            <a:r>
              <a:rPr lang="es-ES" i="1" dirty="0"/>
              <a:t>La importancia de la formación de símbolos en el desarrollo del yo</a:t>
            </a:r>
            <a:endParaRPr lang="ca-ES" dirty="0"/>
          </a:p>
          <a:p>
            <a:r>
              <a:rPr lang="es-ES" dirty="0"/>
              <a:t>KANNER, L. (1943). Autismo Infantil Precoz</a:t>
            </a:r>
            <a:endParaRPr lang="ca-ES" dirty="0"/>
          </a:p>
          <a:p>
            <a:r>
              <a:rPr lang="es-ES" dirty="0"/>
              <a:t>ASPERGER, H. (1944). Psicopatía Autística</a:t>
            </a:r>
          </a:p>
          <a:p>
            <a:r>
              <a:rPr lang="ca-ES" dirty="0"/>
              <a:t>WING, L. (1995). ESPECTRO AUTISTA</a:t>
            </a:r>
          </a:p>
          <a:p>
            <a:r>
              <a:rPr lang="es-ES" dirty="0"/>
              <a:t>DSM-5 (2013). Trastorno del Espectro Autista</a:t>
            </a:r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CF78F1-8AAD-44F8-927E-2C7A5DCDA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0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92002A-FABD-460C-BF0C-02A427406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dirty="0"/>
              <a:t>Las medidas terapéuticas </a:t>
            </a:r>
            <a:br>
              <a:rPr lang="es-ES" altLang="ca-ES" dirty="0"/>
            </a:br>
            <a:r>
              <a:rPr lang="es-ES" altLang="ca-ES" dirty="0"/>
              <a:t>no se pueden limitar a…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2570F1-8FF4-441F-A148-ECB57E861D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3008243"/>
            <a:ext cx="10363826" cy="2782956"/>
          </a:xfrm>
        </p:spPr>
        <p:txBody>
          <a:bodyPr/>
          <a:lstStyle/>
          <a:p>
            <a:r>
              <a:rPr lang="es-ES" altLang="ca-ES" dirty="0"/>
              <a:t>Algunas de las áreas afectadas</a:t>
            </a:r>
          </a:p>
          <a:p>
            <a:r>
              <a:rPr lang="es-ES" altLang="ca-ES" dirty="0"/>
              <a:t>Algunos DE LOS momentos de la vida del niño</a:t>
            </a:r>
          </a:p>
          <a:p>
            <a:r>
              <a:rPr lang="es-ES" altLang="ca-ES" dirty="0"/>
              <a:t>Alguna de las personas que configuran su realidad relacional (familia, escuela)</a:t>
            </a:r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701F48-73F6-4730-976A-14E9A2C3D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61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F0BEC-2A0D-44C9-A7E7-D13C9E904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dirty="0"/>
              <a:t>ASISTENCIA GLOBAL, INTENSIVA Y COORDINADA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0756E8-B76D-4F76-9BE0-16D42D8B24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3207026"/>
            <a:ext cx="10363826" cy="258417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s-ES" altLang="ca-ES" sz="3200" dirty="0"/>
              <a:t>ajustada a las particularidades de cada caso </a:t>
            </a:r>
          </a:p>
          <a:p>
            <a:pPr marL="0" indent="0" algn="ctr">
              <a:buNone/>
              <a:defRPr/>
            </a:pPr>
            <a:r>
              <a:rPr lang="es-ES" altLang="ca-ES" sz="3200" dirty="0"/>
              <a:t>y de cada momento del caso</a:t>
            </a:r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6CC54F3-111F-482F-B7B6-40FC3329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85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A92EF-BA17-404C-900F-011532EE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066801"/>
            <a:ext cx="10364451" cy="1147893"/>
          </a:xfrm>
        </p:spPr>
        <p:txBody>
          <a:bodyPr>
            <a:normAutofit fontScale="90000"/>
          </a:bodyPr>
          <a:lstStyle/>
          <a:p>
            <a:r>
              <a:rPr lang="es-ES" altLang="ca-ES" dirty="0"/>
              <a:t>Dificultad de asegurar que los síntomas de tipo autista signifiquen siempre Trastorno Autista</a:t>
            </a:r>
            <a:br>
              <a:rPr lang="es-ES" altLang="ca-ES" dirty="0"/>
            </a:b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680A22-3D16-4900-ADE8-C54FFA432C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729948"/>
            <a:ext cx="10363826" cy="3061251"/>
          </a:xfrm>
        </p:spPr>
        <p:txBody>
          <a:bodyPr/>
          <a:lstStyle/>
          <a:p>
            <a:r>
              <a:rPr lang="es-ES" altLang="ca-ES" dirty="0"/>
              <a:t>La incertidumbre en el diagnóstico no implica que se postergue la atención en espera de la confirmación o no de las sospechas</a:t>
            </a:r>
          </a:p>
          <a:p>
            <a:endParaRPr lang="es-ES" dirty="0"/>
          </a:p>
          <a:p>
            <a:r>
              <a:rPr lang="es-ES" altLang="ca-ES" dirty="0"/>
              <a:t>La situación de desarrollo temprano y la importancia de las primeras relaciones hace necesario un diseño de atención individualizado</a:t>
            </a:r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39CE65-4213-4431-915E-8E403264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54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6A833-B7B9-467D-9C37-319A660E8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dirty="0"/>
              <a:t>ASISTENCIA GLOBAL (I)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52BFDC-3ECA-419D-B1D2-585B3781B4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451652"/>
            <a:ext cx="10363826" cy="333954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s-ES" altLang="ca-ES" dirty="0"/>
              <a:t>ATIENDA A LOS DIFERENTES PROTAGONISTAS DEL CASO </a:t>
            </a:r>
          </a:p>
          <a:p>
            <a:pPr>
              <a:lnSpc>
                <a:spcPct val="90000"/>
              </a:lnSpc>
              <a:buNone/>
            </a:pPr>
            <a:r>
              <a:rPr lang="es-ES" altLang="ca-ES" dirty="0"/>
              <a:t>            - el niño y su familia</a:t>
            </a:r>
          </a:p>
          <a:p>
            <a:pPr>
              <a:lnSpc>
                <a:spcPct val="90000"/>
              </a:lnSpc>
              <a:buNone/>
            </a:pPr>
            <a:r>
              <a:rPr lang="es-ES" altLang="ca-ES" dirty="0"/>
              <a:t>            - cuidadores, educadores, maestros, etc.</a:t>
            </a:r>
          </a:p>
          <a:p>
            <a:pPr>
              <a:lnSpc>
                <a:spcPct val="90000"/>
              </a:lnSpc>
              <a:buNone/>
            </a:pPr>
            <a:r>
              <a:rPr lang="es-ES" altLang="ca-ES" dirty="0"/>
              <a:t>            - profesionales del CDIAP</a:t>
            </a:r>
          </a:p>
          <a:p>
            <a:pPr>
              <a:lnSpc>
                <a:spcPct val="90000"/>
              </a:lnSpc>
              <a:buNone/>
            </a:pPr>
            <a:endParaRPr lang="es-ES" altLang="ca-ES" dirty="0"/>
          </a:p>
          <a:p>
            <a:pPr>
              <a:lnSpc>
                <a:spcPct val="90000"/>
              </a:lnSpc>
            </a:pPr>
            <a:r>
              <a:rPr lang="es-ES" altLang="ca-ES" dirty="0"/>
              <a:t>ATIENDA A/EN LOS DIFERENTES LUGARES Y MOMENTOS DE LA VIDA DEL NIÑO</a:t>
            </a:r>
          </a:p>
          <a:p>
            <a:pPr>
              <a:lnSpc>
                <a:spcPct val="90000"/>
              </a:lnSpc>
              <a:buNone/>
            </a:pPr>
            <a:r>
              <a:rPr lang="es-ES" altLang="ca-ES" dirty="0"/>
              <a:t>            - casa</a:t>
            </a:r>
          </a:p>
          <a:p>
            <a:pPr>
              <a:lnSpc>
                <a:spcPct val="90000"/>
              </a:lnSpc>
              <a:buNone/>
            </a:pPr>
            <a:r>
              <a:rPr lang="es-ES" altLang="ca-ES" dirty="0"/>
              <a:t>            - guardería</a:t>
            </a:r>
          </a:p>
          <a:p>
            <a:pPr>
              <a:lnSpc>
                <a:spcPct val="90000"/>
              </a:lnSpc>
              <a:buNone/>
            </a:pPr>
            <a:r>
              <a:rPr lang="es-ES" altLang="ca-ES" dirty="0"/>
              <a:t>            - escuela ordinaria</a:t>
            </a:r>
          </a:p>
          <a:p>
            <a:pPr>
              <a:lnSpc>
                <a:spcPct val="90000"/>
              </a:lnSpc>
              <a:buNone/>
            </a:pPr>
            <a:r>
              <a:rPr lang="es-ES" altLang="ca-ES" dirty="0"/>
              <a:t>            - espacios de actividades varios</a:t>
            </a:r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6BD236-5D2A-4025-9814-A863F13A4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548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BF02BB-6C64-4C6C-9836-6ED2E616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dirty="0"/>
              <a:t>ASISTENCIA GLOBAL (II)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F52DFE-ECD7-4EB4-9C1A-D31E4A5794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altLang="ca-ES" sz="2400" dirty="0"/>
              <a:t>INCIDE EN CUATRO ESTADIOS </a:t>
            </a:r>
          </a:p>
          <a:p>
            <a:pPr lvl="1"/>
            <a:r>
              <a:rPr lang="es-ES" altLang="ca-ES" sz="2400" b="1" dirty="0"/>
              <a:t>SENSIBILIZACIÓN</a:t>
            </a:r>
            <a:r>
              <a:rPr lang="es-ES" altLang="ca-ES" sz="2400" dirty="0"/>
              <a:t>: formación específica para personas que por su tarea puedan detectar el riesgo de la patología (entorno pediátrico y de guardería)</a:t>
            </a:r>
          </a:p>
          <a:p>
            <a:pPr lvl="1"/>
            <a:r>
              <a:rPr lang="es-ES" altLang="ca-ES" sz="2400" b="1" dirty="0"/>
              <a:t>Detección</a:t>
            </a:r>
            <a:r>
              <a:rPr lang="es-ES" altLang="ca-ES" sz="2400" dirty="0"/>
              <a:t>: de los casos de riesgo, fuera y dentro del CDIAP </a:t>
            </a:r>
          </a:p>
          <a:p>
            <a:pPr lvl="1"/>
            <a:r>
              <a:rPr lang="es-ES" altLang="ca-ES" sz="2400" b="1" dirty="0"/>
              <a:t>Diagnóstico: </a:t>
            </a:r>
            <a:r>
              <a:rPr lang="es-ES" altLang="ca-ES" sz="2400" dirty="0"/>
              <a:t>potencialmente</a:t>
            </a:r>
            <a:r>
              <a:rPr lang="es-ES" altLang="ca-ES" sz="2400" b="1" dirty="0"/>
              <a:t> </a:t>
            </a:r>
            <a:r>
              <a:rPr lang="es-ES" altLang="ca-ES" sz="2400" dirty="0"/>
              <a:t>dinámico</a:t>
            </a:r>
          </a:p>
          <a:p>
            <a:pPr lvl="1"/>
            <a:r>
              <a:rPr lang="es-ES" altLang="ca-ES" sz="2400" b="1" dirty="0"/>
              <a:t>Tratamiento: </a:t>
            </a:r>
            <a:r>
              <a:rPr lang="es-ES" altLang="ca-ES" sz="2400" dirty="0"/>
              <a:t>indicaciones para cada caso y para cada momento del caso</a:t>
            </a:r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758663-BACA-4376-8CBC-A31EF7DFD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78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D2A57-0629-46EF-9095-5F7FD9C4C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dirty="0"/>
              <a:t>ASISTENCIA GLOBAL (III)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F156D-F2E3-4169-95D2-9E221D1805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875722"/>
            <a:ext cx="10363826" cy="2915477"/>
          </a:xfrm>
        </p:spPr>
        <p:txBody>
          <a:bodyPr>
            <a:normAutofit/>
          </a:bodyPr>
          <a:lstStyle/>
          <a:p>
            <a:r>
              <a:rPr lang="es-ES" altLang="ca-ES" sz="2400" dirty="0"/>
              <a:t>Aporta recursos y/o servicios</a:t>
            </a:r>
          </a:p>
          <a:p>
            <a:r>
              <a:rPr lang="es-ES" altLang="ca-ES" sz="2400" dirty="0"/>
              <a:t>Es continuada</a:t>
            </a:r>
          </a:p>
          <a:p>
            <a:r>
              <a:rPr lang="es-ES" altLang="ca-ES" sz="2400" dirty="0"/>
              <a:t>Es revisable</a:t>
            </a:r>
          </a:p>
          <a:p>
            <a:endParaRPr lang="ca-ES" sz="240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FC80217-E39F-458E-B6AF-8AA32F78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30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6C7F7-CC16-45ED-84B7-877FEAB78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dirty="0"/>
              <a:t>ASISTENCIA GLOBAL </a:t>
            </a:r>
            <a:br>
              <a:rPr lang="es-ES" altLang="ca-ES" dirty="0"/>
            </a:br>
            <a:r>
              <a:rPr lang="es-ES" altLang="ca-ES" dirty="0"/>
              <a:t>IDEAS BÁSICAS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045740-3E57-47EA-B2B1-43E06A7143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3021496"/>
            <a:ext cx="10363826" cy="2769703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ca-ES" sz="3200" dirty="0"/>
              <a:t>Precocidad</a:t>
            </a:r>
          </a:p>
          <a:p>
            <a:pPr marL="0" indent="0" algn="ctr">
              <a:buNone/>
            </a:pPr>
            <a:r>
              <a:rPr lang="es-ES" altLang="ca-ES" sz="3200" dirty="0"/>
              <a:t>Comprensión</a:t>
            </a:r>
          </a:p>
          <a:p>
            <a:pPr marL="0" indent="0" algn="ctr">
              <a:buNone/>
            </a:pPr>
            <a:r>
              <a:rPr lang="es-ES" altLang="ca-ES" sz="3200" dirty="0"/>
              <a:t>Acompañamiento</a:t>
            </a:r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35CBD6-1A7D-4A63-A9F0-1C4F70159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99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25926B-FA76-482E-A1CB-9F0D18816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dirty="0"/>
              <a:t>FASES Y NIVELES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93AD61-32AF-44D0-A764-CF4AF1992A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812800" indent="-8128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a-ES" altLang="ca-ES" sz="2400" dirty="0"/>
              <a:t>SENSIBILIZACIÓN</a:t>
            </a:r>
          </a:p>
          <a:p>
            <a:pPr marL="812800" indent="-8128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endParaRPr lang="ca-ES" altLang="ca-ES" sz="2400" dirty="0"/>
          </a:p>
          <a:p>
            <a:pPr marL="812800" indent="-8128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a-ES" altLang="ca-ES" sz="2400" dirty="0"/>
              <a:t>INTERVENCIÓN</a:t>
            </a:r>
          </a:p>
          <a:p>
            <a:pPr marL="812800" indent="-812800">
              <a:lnSpc>
                <a:spcPct val="80000"/>
              </a:lnSpc>
              <a:buNone/>
            </a:pPr>
            <a:endParaRPr lang="ca-ES" altLang="ca-ES" sz="2400" dirty="0"/>
          </a:p>
          <a:p>
            <a:pPr marL="1168400" lvl="1" indent="-711200">
              <a:lnSpc>
                <a:spcPct val="80000"/>
              </a:lnSpc>
              <a:buNone/>
            </a:pPr>
            <a:r>
              <a:rPr lang="ca-ES" altLang="ca-ES" sz="1600" b="1" dirty="0"/>
              <a:t>	</a:t>
            </a:r>
            <a:r>
              <a:rPr lang="ca-ES" altLang="ca-ES" sz="2400" b="1" dirty="0"/>
              <a:t>AGIRA-I</a:t>
            </a:r>
            <a:r>
              <a:rPr lang="ca-ES" altLang="ca-ES" sz="1600" b="1" dirty="0"/>
              <a:t> </a:t>
            </a:r>
            <a:r>
              <a:rPr lang="ca-ES" altLang="ca-ES" b="1" dirty="0"/>
              <a:t>: </a:t>
            </a:r>
            <a:r>
              <a:rPr lang="ca-ES" altLang="ca-ES" dirty="0"/>
              <a:t>SEGUIMIENTO EN EL PROGRAMA</a:t>
            </a:r>
            <a:endParaRPr lang="ca-ES" altLang="ca-ES" sz="1000" dirty="0"/>
          </a:p>
          <a:p>
            <a:pPr marL="1168400" lvl="1" indent="-711200">
              <a:lnSpc>
                <a:spcPct val="80000"/>
              </a:lnSpc>
              <a:buNone/>
            </a:pPr>
            <a:r>
              <a:rPr lang="ca-ES" altLang="ca-ES" sz="900" dirty="0"/>
              <a:t>		</a:t>
            </a:r>
            <a:r>
              <a:rPr lang="es-ES" altLang="ca-ES" dirty="0"/>
              <a:t>(atención básica del CDIAP</a:t>
            </a:r>
            <a:r>
              <a:rPr lang="ca-ES" altLang="ca-ES" dirty="0"/>
              <a:t>)</a:t>
            </a:r>
          </a:p>
          <a:p>
            <a:pPr marL="1168400" lvl="1" indent="-711200">
              <a:lnSpc>
                <a:spcPct val="80000"/>
              </a:lnSpc>
              <a:buNone/>
            </a:pPr>
            <a:endParaRPr lang="ca-ES" altLang="ca-ES" dirty="0"/>
          </a:p>
          <a:p>
            <a:pPr marL="1168400" lvl="1" indent="-711200">
              <a:lnSpc>
                <a:spcPct val="80000"/>
              </a:lnSpc>
              <a:buNone/>
            </a:pPr>
            <a:r>
              <a:rPr lang="ca-ES" altLang="ca-ES" sz="1400" b="1" dirty="0"/>
              <a:t>	</a:t>
            </a:r>
            <a:r>
              <a:rPr lang="ca-ES" altLang="ca-ES" sz="2400" b="1" dirty="0"/>
              <a:t>AGIRA-II </a:t>
            </a:r>
            <a:r>
              <a:rPr lang="ca-ES" altLang="ca-ES" b="1" dirty="0"/>
              <a:t>:</a:t>
            </a:r>
            <a:r>
              <a:rPr lang="ca-ES" altLang="ca-ES" dirty="0"/>
              <a:t> DESPLIEGUE DE LOS RECURSOS</a:t>
            </a:r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82FF91-30BC-4D96-8D46-EA852DDE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88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CADE7-87C2-47E0-BCCD-7D267E49D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dirty="0"/>
              <a:t>USO DE TESTS y CLASIFICACIONES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86E119-467C-4AC0-BA13-C3D1850481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3127513"/>
            <a:ext cx="10363826" cy="2663686"/>
          </a:xfrm>
        </p:spPr>
        <p:txBody>
          <a:bodyPr/>
          <a:lstStyle/>
          <a:p>
            <a:pPr>
              <a:defRPr/>
            </a:pPr>
            <a:r>
              <a:rPr lang="es-ES_tradnl" altLang="ca-ES" sz="2400" dirty="0"/>
              <a:t>DETECCIÓN: M-CHAT</a:t>
            </a:r>
          </a:p>
          <a:p>
            <a:pPr>
              <a:defRPr/>
            </a:pPr>
            <a:r>
              <a:rPr lang="es-ES_tradnl" altLang="ca-ES" sz="2400" dirty="0"/>
              <a:t>DIAGNÓSTICO: CIE-10 / DSM-IV </a:t>
            </a:r>
            <a:r>
              <a:rPr lang="es-ES_tradnl" altLang="ca-ES" sz="2400" cap="none" dirty="0"/>
              <a:t>o</a:t>
            </a:r>
            <a:r>
              <a:rPr lang="es-ES_tradnl" altLang="ca-ES" sz="2400" dirty="0"/>
              <a:t> DSM-5</a:t>
            </a:r>
          </a:p>
          <a:p>
            <a:pPr marL="0" indent="0">
              <a:buNone/>
              <a:defRPr/>
            </a:pPr>
            <a:r>
              <a:rPr lang="es-ES_tradnl" altLang="ca-ES" sz="2400" dirty="0"/>
              <a:t>                           ADOS  </a:t>
            </a:r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A73E78A-3DC4-4EF2-BA6B-823270E54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03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8648B-B7C0-402A-B676-B8906CDC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dirty="0"/>
              <a:t>SECUENCIACIÓN (I)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0C6B0A-E371-4D5B-96BC-C0D2E25C7E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_tradnl" altLang="ca-ES" dirty="0"/>
              <a:t>Indicación de derivación del </a:t>
            </a:r>
            <a:r>
              <a:rPr lang="es-ES_tradnl" altLang="ca-ES" dirty="0" err="1"/>
              <a:t>niñ</a:t>
            </a:r>
            <a:r>
              <a:rPr lang="es-ES_tradnl" altLang="ca-ES" dirty="0"/>
              <a:t>@ por parte de pediatra o guardería u otros.</a:t>
            </a:r>
          </a:p>
          <a:p>
            <a:r>
              <a:rPr lang="es-ES_tradnl" altLang="ca-ES" dirty="0"/>
              <a:t>Demanda padres visita CDIAP.</a:t>
            </a:r>
          </a:p>
          <a:p>
            <a:r>
              <a:rPr lang="es-ES_tradnl" altLang="ca-ES" dirty="0"/>
              <a:t>Primera visita CDIAP (cuya asignación se hará según los criterios habituales de protocolo del CDIAP). </a:t>
            </a:r>
          </a:p>
          <a:p>
            <a:r>
              <a:rPr lang="es-ES_tradnl" altLang="ca-ES" dirty="0"/>
              <a:t>Profesional que atiende primera visita rellena hoja detección y se la da a la secretaria </a:t>
            </a:r>
            <a:r>
              <a:rPr lang="es-ES_tradnl" altLang="ca-ES" i="1" dirty="0"/>
              <a:t>(profesional que atiende al </a:t>
            </a:r>
            <a:r>
              <a:rPr lang="es-ES_tradnl" altLang="ca-ES" i="1" dirty="0" err="1"/>
              <a:t>niñ</a:t>
            </a:r>
            <a:r>
              <a:rPr lang="es-ES_tradnl" altLang="ca-ES" i="1" dirty="0"/>
              <a:t>@ rellena hoja detección después de un tiempo de atención y se la da a la secretaria).</a:t>
            </a:r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2D8354-4049-4A80-8BFE-55C603EFA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88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C52B4-4633-41A7-A1AF-16CD332C8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48284"/>
          </a:xfrm>
        </p:spPr>
        <p:txBody>
          <a:bodyPr>
            <a:normAutofit fontScale="90000"/>
          </a:bodyPr>
          <a:lstStyle/>
          <a:p>
            <a:r>
              <a:rPr lang="ca-ES" dirty="0"/>
              <a:t>CASI CIEN AÑOS DE DIFERENCIA...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EFA767-D27F-4C6B-A0BB-4883310F1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328" y="1417983"/>
            <a:ext cx="4873474" cy="742121"/>
          </a:xfrm>
        </p:spPr>
        <p:txBody>
          <a:bodyPr/>
          <a:lstStyle/>
          <a:p>
            <a:r>
              <a:rPr lang="ca-ES" sz="2400" b="1" dirty="0"/>
              <a:t>SHUKAREVA, 1925</a:t>
            </a:r>
          </a:p>
          <a:p>
            <a:r>
              <a:rPr lang="ca-ES" sz="1800" b="1" dirty="0"/>
              <a:t>PERSONALIDAD ESQUIZOIDE DE LA INFANCIA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090584-08C2-4D1D-AB3E-24A3DF9DC0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511286"/>
            <a:ext cx="5106027" cy="3279914"/>
          </a:xfrm>
        </p:spPr>
        <p:txBody>
          <a:bodyPr>
            <a:normAutofit/>
          </a:bodyPr>
          <a:lstStyle/>
          <a:p>
            <a:r>
              <a:rPr lang="es-ES" dirty="0"/>
              <a:t>ACTITUD AUTISTA. Tendencia SOLEDAD Y EVITACIÓN OTRAS PERSONAS, COMPAÑÍA OTROS NIÑOS</a:t>
            </a:r>
          </a:p>
          <a:p>
            <a:r>
              <a:rPr lang="es-ES" dirty="0"/>
              <a:t>TENDENCIA AUTOMATISMO E INFLEXIBILIDAD PSÍQUICA CON DIFICULTAD EN ADAPTACIÓN A LA NOVEDAD</a:t>
            </a:r>
          </a:p>
          <a:p>
            <a:r>
              <a:rPr lang="es-ES" dirty="0"/>
              <a:t>COMIENZA TEMPRANO EN LA INFANCIA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2D1070D-4814-4BB2-82CC-DA1655028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6423" y="1417983"/>
            <a:ext cx="4881804" cy="742121"/>
          </a:xfrm>
        </p:spPr>
        <p:txBody>
          <a:bodyPr/>
          <a:lstStyle/>
          <a:p>
            <a:r>
              <a:rPr lang="ca-ES" sz="2400" b="1" dirty="0"/>
              <a:t>DSM-5, 2013</a:t>
            </a:r>
          </a:p>
          <a:p>
            <a:r>
              <a:rPr lang="ca-ES" sz="1800" b="1" dirty="0"/>
              <a:t>TRASTORNO ESPECTRO AUTISTA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1FBE7E-B1EA-4F22-B068-2F6546C5AEC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2511286"/>
            <a:ext cx="5105401" cy="3279914"/>
          </a:xfrm>
        </p:spPr>
        <p:txBody>
          <a:bodyPr/>
          <a:lstStyle/>
          <a:p>
            <a:r>
              <a:rPr lang="ca-ES" dirty="0"/>
              <a:t>DÉFICITS PERMANENTES EN COMUNICACIÓN SOCIAL E INTERACCIÓN SOCIAL EN MÚLTIPLES CONTEXTOS</a:t>
            </a:r>
          </a:p>
          <a:p>
            <a:r>
              <a:rPr lang="ca-ES" dirty="0"/>
              <a:t>PATRONES DE COMPORTAMINETO, INTERESES O ACTIVIDADES RESTRINGIDAS, REPETITIVAS</a:t>
            </a:r>
          </a:p>
          <a:p>
            <a:r>
              <a:rPr lang="ca-ES" dirty="0"/>
              <a:t>LOS SÍNTOMAS DEBEN PRESENTARSE EN EL PERÍODO DE DESARROLLO TEMPRANO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D2A5261-055B-4E51-9D56-89B3393D9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81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CA987A-44F0-4522-B4AE-8677A966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dirty="0"/>
              <a:t>SECUENCIACIÓN (II)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80DC79-A365-4786-8B60-69A543FF07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676939"/>
            <a:ext cx="10363826" cy="31142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altLang="ca-ES" dirty="0"/>
              <a:t>La secretaria pasa la hoja de detección a los  directores (quincenalmente).</a:t>
            </a:r>
          </a:p>
          <a:p>
            <a:pPr>
              <a:lnSpc>
                <a:spcPct val="90000"/>
              </a:lnSpc>
            </a:pPr>
            <a:r>
              <a:rPr lang="es-ES_tradnl" altLang="ca-ES" dirty="0"/>
              <a:t>Los directores se reúnen con el profesional que hace la demanda, quien aporta material y M-CHAT para decidir el nivel de asistencia (mensualmente). </a:t>
            </a:r>
          </a:p>
          <a:p>
            <a:pPr>
              <a:lnSpc>
                <a:spcPct val="90000"/>
              </a:lnSpc>
            </a:pPr>
            <a:r>
              <a:rPr lang="es-ES_tradnl" altLang="ca-ES" dirty="0"/>
              <a:t>Se nombra un coordinador del caso dentro de AGIRA.</a:t>
            </a:r>
          </a:p>
          <a:p>
            <a:pPr>
              <a:lnSpc>
                <a:spcPct val="90000"/>
              </a:lnSpc>
            </a:pPr>
            <a:r>
              <a:rPr lang="es-ES_tradnl" altLang="ca-ES" dirty="0"/>
              <a:t>Para los casos de AGIRA II se hace un diseño de actuación revisable (coordinador / terapeuta / asistente social). </a:t>
            </a:r>
          </a:p>
          <a:p>
            <a:pPr>
              <a:lnSpc>
                <a:spcPct val="90000"/>
              </a:lnSpc>
            </a:pPr>
            <a:r>
              <a:rPr lang="es-ES_tradnl" altLang="ca-ES" dirty="0"/>
              <a:t>Se hace censo de casos AGIRA (trimestralmente).</a:t>
            </a:r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DD9DDD-E4F3-47BE-9D1A-A7F3FAE9D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97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AC5220-1721-43F9-9865-0D08AB499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RECURSOS PROGRAMA AGIRA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7F54DD-76B3-4CAF-A336-48936B1CCC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557670"/>
            <a:ext cx="10363826" cy="3233529"/>
          </a:xfrm>
        </p:spPr>
        <p:txBody>
          <a:bodyPr>
            <a:normAutofit/>
          </a:bodyPr>
          <a:lstStyle/>
          <a:p>
            <a:r>
              <a:rPr lang="ca-ES" sz="2400" dirty="0"/>
              <a:t>DIRECTOS</a:t>
            </a:r>
          </a:p>
          <a:p>
            <a:r>
              <a:rPr lang="ca-ES" sz="2400" dirty="0"/>
              <a:t>INDIRECTOS</a:t>
            </a:r>
          </a:p>
          <a:p>
            <a:endParaRPr lang="ca-ES" sz="2400" dirty="0"/>
          </a:p>
          <a:p>
            <a:r>
              <a:rPr lang="ca-ES" sz="2400" dirty="0"/>
              <a:t>FIJOS </a:t>
            </a:r>
          </a:p>
          <a:p>
            <a:r>
              <a:rPr lang="ca-ES" sz="2400" dirty="0"/>
              <a:t>VARIABLES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8615EA-F0DE-44C6-8A23-A2F4056E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612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6D2AF-B23C-4B07-844C-7668FEF8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b="1" dirty="0"/>
              <a:t>RECURSOS AGIRA</a:t>
            </a:r>
            <a:br>
              <a:rPr lang="es-ES" altLang="ca-ES" b="1" dirty="0"/>
            </a:br>
            <a:r>
              <a:rPr lang="es-ES" altLang="ca-ES" b="1" dirty="0"/>
              <a:t> DIRECTOS</a:t>
            </a:r>
            <a:endParaRPr lang="ca-E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C9BE84-17D0-4DA2-8C71-259DE0404C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544417"/>
            <a:ext cx="10363826" cy="3246782"/>
          </a:xfrm>
        </p:spPr>
        <p:txBody>
          <a:bodyPr>
            <a:normAutofit/>
          </a:bodyPr>
          <a:lstStyle/>
          <a:p>
            <a:r>
              <a:rPr lang="es-ES_tradnl" altLang="ca-ES" dirty="0"/>
              <a:t>Mayor frecuencia de sesiones</a:t>
            </a:r>
          </a:p>
          <a:p>
            <a:r>
              <a:rPr lang="es-ES_tradnl" altLang="ca-ES" dirty="0"/>
              <a:t>Alargar al máximo de edad la atención en el CDIAP</a:t>
            </a:r>
          </a:p>
          <a:p>
            <a:r>
              <a:rPr lang="es-ES_tradnl" altLang="ca-ES" dirty="0"/>
              <a:t>Grupo de padres/madres</a:t>
            </a:r>
          </a:p>
          <a:p>
            <a:r>
              <a:rPr lang="es-ES_tradnl" altLang="ca-ES" dirty="0"/>
              <a:t>Grupo de niños</a:t>
            </a:r>
          </a:p>
          <a:p>
            <a:r>
              <a:rPr lang="es-ES_tradnl" altLang="ca-ES" dirty="0"/>
              <a:t>Grupo de piscina</a:t>
            </a:r>
          </a:p>
          <a:p>
            <a:r>
              <a:rPr lang="es-ES_tradnl" altLang="ca-ES" dirty="0"/>
              <a:t>Personal Terapéutico de Soporte Domiciliario (PTSD)</a:t>
            </a:r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1630EE-6B48-4DA1-8B46-00401C72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45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21084-4E50-4004-8024-942D75716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dirty="0"/>
              <a:t>GRUPO DE PADRES/MADRES</a:t>
            </a:r>
            <a:br>
              <a:rPr lang="ca-ES" altLang="ca-ES" dirty="0"/>
            </a:br>
            <a:r>
              <a:rPr lang="ca-ES" altLang="ca-ES" dirty="0"/>
              <a:t>CARACTERÍSTICAS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9B34E6-4092-4922-A269-2AE6CF7592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610678"/>
            <a:ext cx="10363826" cy="3180521"/>
          </a:xfrm>
        </p:spPr>
        <p:txBody>
          <a:bodyPr/>
          <a:lstStyle/>
          <a:p>
            <a:pPr>
              <a:defRPr/>
            </a:pPr>
            <a:r>
              <a:rPr lang="es-ES" dirty="0"/>
              <a:t>Mixto (pedagógico-terapéutico)</a:t>
            </a:r>
            <a:endParaRPr lang="ca-ES" dirty="0"/>
          </a:p>
          <a:p>
            <a:pPr>
              <a:defRPr/>
            </a:pPr>
            <a:r>
              <a:rPr lang="es-ES" dirty="0"/>
              <a:t>Cerrado (a nuevas incorporaciones)</a:t>
            </a:r>
            <a:endParaRPr lang="ca-ES" dirty="0"/>
          </a:p>
          <a:p>
            <a:pPr>
              <a:defRPr/>
            </a:pPr>
            <a:r>
              <a:rPr lang="es-ES" dirty="0"/>
              <a:t>Sesiones mensuales de una hora y cuarto</a:t>
            </a:r>
            <a:endParaRPr lang="ca-ES" dirty="0"/>
          </a:p>
          <a:p>
            <a:pPr>
              <a:defRPr/>
            </a:pPr>
            <a:r>
              <a:rPr lang="es-ES" dirty="0"/>
              <a:t>Entre seis y ocho sesiones por grupo</a:t>
            </a:r>
            <a:endParaRPr lang="ca-ES" dirty="0"/>
          </a:p>
          <a:p>
            <a:pPr>
              <a:defRPr/>
            </a:pPr>
            <a:r>
              <a:rPr lang="es-ES" dirty="0"/>
              <a:t>Grupos de entre seis y doce padres/madres</a:t>
            </a:r>
            <a:endParaRPr lang="ca-ES" dirty="0"/>
          </a:p>
          <a:p>
            <a:pPr>
              <a:defRPr/>
            </a:pPr>
            <a:r>
              <a:rPr lang="es-ES" dirty="0"/>
              <a:t>Dos terapeutas</a:t>
            </a:r>
            <a:endParaRPr lang="ca-ES" dirty="0"/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460D1E-894B-4C1E-9E0B-367C3988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63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115D7-C68E-4CDD-AC24-340EC7732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ca-ES" dirty="0"/>
              <a:t>CRITERIOS PTSD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E4503D-7601-46EB-BDDD-163305EC56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67340"/>
            <a:ext cx="10363826" cy="3723860"/>
          </a:xfrm>
        </p:spPr>
        <p:txBody>
          <a:bodyPr>
            <a:normAutofit fontScale="70000" lnSpcReduction="20000"/>
          </a:bodyPr>
          <a:lstStyle/>
          <a:p>
            <a:r>
              <a:rPr lang="es-ES_tradnl" altLang="ca-ES" dirty="0"/>
              <a:t>Gravedad niño y/o dificultades importantes de la familia.</a:t>
            </a:r>
          </a:p>
          <a:p>
            <a:r>
              <a:rPr lang="es-ES_tradnl" altLang="ca-ES" dirty="0"/>
              <a:t>Compromiso de presencia de los padres.</a:t>
            </a:r>
          </a:p>
          <a:p>
            <a:r>
              <a:rPr lang="es-ES_tradnl" altLang="ca-ES" dirty="0"/>
              <a:t>No empezarlo antes de un mínimo de medio año de tratamiento en el CDIAP.</a:t>
            </a:r>
          </a:p>
          <a:p>
            <a:r>
              <a:rPr lang="es-ES_tradnl" altLang="ca-ES" dirty="0"/>
              <a:t>Mínimo un año / máximo dos.</a:t>
            </a:r>
          </a:p>
          <a:p>
            <a:r>
              <a:rPr lang="es-ES_tradnl" altLang="ca-ES" dirty="0"/>
              <a:t>Entre dos y cuatro horas semanales.</a:t>
            </a:r>
          </a:p>
          <a:p>
            <a:r>
              <a:rPr lang="es-ES_tradnl" altLang="ca-ES" dirty="0"/>
              <a:t>Contrato renovable cada medio año.</a:t>
            </a:r>
          </a:p>
          <a:p>
            <a:r>
              <a:rPr lang="es-ES_tradnl" altLang="ca-ES" dirty="0"/>
              <a:t>Trabajo remunerado.</a:t>
            </a:r>
          </a:p>
          <a:p>
            <a:r>
              <a:rPr lang="es-ES_tradnl" altLang="ca-ES" dirty="0"/>
              <a:t>Breve formación previa a los PTSD.</a:t>
            </a:r>
          </a:p>
          <a:p>
            <a:r>
              <a:rPr lang="es-ES_tradnl" altLang="ca-ES" dirty="0"/>
              <a:t>Supervisión caso individual (mensual).</a:t>
            </a:r>
          </a:p>
          <a:p>
            <a:r>
              <a:rPr lang="es-ES_tradnl" altLang="ca-ES" dirty="0"/>
              <a:t>Supervisión grupo PTSD (mensual).</a:t>
            </a:r>
          </a:p>
          <a:p>
            <a:r>
              <a:rPr lang="es-ES_tradnl" altLang="ca-ES" dirty="0"/>
              <a:t>Coordinación a través Coordinador del Caso. Con el terapeuta, opcional.</a:t>
            </a:r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FBD9B74-7AFB-4FC4-A85C-5F689E352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5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67529-E944-493E-A55D-68E1891F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b="1" dirty="0"/>
              <a:t>RECURSOS AGIRA</a:t>
            </a:r>
            <a:br>
              <a:rPr lang="es-ES" altLang="ca-ES" b="1" dirty="0"/>
            </a:br>
            <a:r>
              <a:rPr lang="es-ES" altLang="ca-ES" b="1" dirty="0"/>
              <a:t> INDIRECTOS</a:t>
            </a:r>
            <a:endParaRPr lang="ca-E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CFFE70-2550-4708-9B40-36EAB108CB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363826" cy="3854802"/>
          </a:xfrm>
        </p:spPr>
        <p:txBody>
          <a:bodyPr>
            <a:normAutofit fontScale="85000" lnSpcReduction="10000"/>
          </a:bodyPr>
          <a:lstStyle/>
          <a:p>
            <a:r>
              <a:rPr lang="es-ES_tradnl" altLang="ca-ES" dirty="0"/>
              <a:t>Supervisión al terapeuta del caso</a:t>
            </a:r>
          </a:p>
          <a:p>
            <a:r>
              <a:rPr lang="es-ES_tradnl" altLang="ca-ES" dirty="0"/>
              <a:t>Grupo de trabajo de psicoterapeutas</a:t>
            </a:r>
          </a:p>
          <a:p>
            <a:r>
              <a:rPr lang="es-ES_tradnl" altLang="ca-ES" dirty="0"/>
              <a:t>Asesoramiento a la guardería o escuela</a:t>
            </a:r>
          </a:p>
          <a:p>
            <a:r>
              <a:rPr lang="es-ES_tradnl" altLang="ca-ES" dirty="0"/>
              <a:t>Supervisión al PTSD</a:t>
            </a:r>
          </a:p>
          <a:p>
            <a:r>
              <a:rPr lang="es-ES_tradnl" altLang="ca-ES" dirty="0"/>
              <a:t>Grupo de formación del PTSD</a:t>
            </a:r>
          </a:p>
          <a:p>
            <a:r>
              <a:rPr lang="es-ES_tradnl" altLang="ca-ES" dirty="0"/>
              <a:t>Observaciones (domicilio, escuela)</a:t>
            </a:r>
          </a:p>
          <a:p>
            <a:r>
              <a:rPr lang="es-ES_tradnl" altLang="ca-ES" dirty="0"/>
              <a:t>Sensibilización personal profesional del mundo de la sanidad, educación y asistencia social</a:t>
            </a:r>
          </a:p>
          <a:p>
            <a:r>
              <a:rPr lang="es-ES_tradnl" altLang="ca-ES" dirty="0"/>
              <a:t>Seminarios y charlas de formación</a:t>
            </a:r>
          </a:p>
          <a:p>
            <a:r>
              <a:rPr lang="es-ES_tradnl" altLang="ca-ES" dirty="0"/>
              <a:t>Seguimiento y valoración del caso</a:t>
            </a:r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9D0455-F8A0-4662-AA88-E191567C3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6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88862-37C4-4F7A-9B76-6ADD776CE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b="1" dirty="0"/>
              <a:t>RECURSOS AGIRA</a:t>
            </a:r>
            <a:br>
              <a:rPr lang="es-ES" altLang="ca-ES" b="1" dirty="0"/>
            </a:br>
            <a:r>
              <a:rPr lang="es-ES" altLang="ca-ES" b="1" dirty="0"/>
              <a:t>FIJOS</a:t>
            </a:r>
            <a:endParaRPr lang="ca-E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947155-5507-458F-B110-C54A9B857E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809461"/>
            <a:ext cx="10363826" cy="2981738"/>
          </a:xfrm>
        </p:spPr>
        <p:txBody>
          <a:bodyPr/>
          <a:lstStyle/>
          <a:p>
            <a:r>
              <a:rPr lang="es-ES" altLang="ca-ES" sz="2400" dirty="0"/>
              <a:t>TERAPIA</a:t>
            </a:r>
          </a:p>
          <a:p>
            <a:r>
              <a:rPr lang="es-ES" altLang="ca-ES" sz="2400" dirty="0"/>
              <a:t>SUPERVISIÓN TERAPIA</a:t>
            </a:r>
          </a:p>
          <a:p>
            <a:r>
              <a:rPr lang="es-ES" altLang="ca-ES" sz="2400" dirty="0"/>
              <a:t>INTERVENCIÓN NEUROPEDIATRA</a:t>
            </a:r>
          </a:p>
          <a:p>
            <a:r>
              <a:rPr lang="es-ES" altLang="ca-ES" sz="2400" dirty="0"/>
              <a:t>ASESORAMIENTO ESCUELAS</a:t>
            </a:r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F6819EB-C695-4805-BD91-D2787C8A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91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B3907-AAD5-454C-B1DB-77B357F16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b="1" dirty="0"/>
              <a:t>RECURSOS AGIRA</a:t>
            </a:r>
            <a:br>
              <a:rPr lang="es-ES" altLang="ca-ES" b="1" dirty="0"/>
            </a:br>
            <a:r>
              <a:rPr lang="es-ES" altLang="ca-ES" b="1" dirty="0"/>
              <a:t>VARIABLES</a:t>
            </a:r>
            <a:endParaRPr lang="ca-E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83AE06-EC15-4B3F-8AA4-8BEC7CD284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altLang="ca-ES" dirty="0"/>
              <a:t>INTERVENCIÓN TRABAJADORA SOCIAL</a:t>
            </a:r>
          </a:p>
          <a:p>
            <a:r>
              <a:rPr lang="es-ES" altLang="ca-ES" dirty="0"/>
              <a:t>INTERVENCIÓN LOGOPÉDICA</a:t>
            </a:r>
          </a:p>
          <a:p>
            <a:r>
              <a:rPr lang="es-ES" altLang="ca-ES" dirty="0"/>
              <a:t>ASESORAMIENTO ESCUELAS POR COORDINADOR  </a:t>
            </a:r>
          </a:p>
          <a:p>
            <a:r>
              <a:rPr lang="es-ES" altLang="ca-ES" dirty="0"/>
              <a:t>GRUPO PADRES Y MADRES</a:t>
            </a:r>
          </a:p>
          <a:p>
            <a:r>
              <a:rPr lang="es-ES" altLang="ca-ES" dirty="0"/>
              <a:t>PTSD</a:t>
            </a:r>
          </a:p>
          <a:p>
            <a:r>
              <a:rPr lang="es-ES" altLang="ca-ES" dirty="0"/>
              <a:t>GRUPO NIÑ@S</a:t>
            </a:r>
          </a:p>
          <a:p>
            <a:r>
              <a:rPr lang="es-ES" altLang="ca-ES" dirty="0"/>
              <a:t>GRUPO PISCINA</a:t>
            </a:r>
          </a:p>
          <a:p>
            <a:r>
              <a:rPr lang="es-ES" altLang="ca-ES" dirty="0"/>
              <a:t>OBSERVACIÓN (ESCRITA) EN LA ESCUELA</a:t>
            </a:r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080394-D9F5-44C5-82C4-1E8606F9C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27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E8B0F-4AD6-40E6-965A-75F96362A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52474"/>
          </a:xfrm>
        </p:spPr>
        <p:txBody>
          <a:bodyPr/>
          <a:lstStyle/>
          <a:p>
            <a:r>
              <a:rPr lang="ca-ES" altLang="ca-ES" dirty="0"/>
              <a:t>EQUIPO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8E5936-50DE-438E-8B98-B21A9F0585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70992"/>
            <a:ext cx="10363826" cy="4768491"/>
          </a:xfrm>
        </p:spPr>
        <p:txBody>
          <a:bodyPr>
            <a:normAutofit fontScale="85000" lnSpcReduction="10000"/>
          </a:bodyPr>
          <a:lstStyle/>
          <a:p>
            <a:r>
              <a:rPr lang="ca-ES" altLang="ca-ES" sz="1800" dirty="0"/>
              <a:t>DIRECTORES DEL PROGRAMA</a:t>
            </a:r>
          </a:p>
          <a:p>
            <a:pPr>
              <a:buNone/>
            </a:pPr>
            <a:r>
              <a:rPr lang="ca-ES" altLang="ca-ES" sz="1800" dirty="0"/>
              <a:t>	COORDINADORA PTSD</a:t>
            </a:r>
          </a:p>
          <a:p>
            <a:pPr>
              <a:buNone/>
            </a:pPr>
            <a:r>
              <a:rPr lang="ca-ES" altLang="ca-ES" sz="1800" dirty="0"/>
              <a:t>	ADMINISTRATIVA</a:t>
            </a:r>
          </a:p>
          <a:p>
            <a:pPr>
              <a:buNone/>
            </a:pPr>
            <a:r>
              <a:rPr lang="ca-ES" altLang="ca-ES" sz="1800" dirty="0"/>
              <a:t>    TÉCNICA DE APOYO</a:t>
            </a:r>
          </a:p>
          <a:p>
            <a:r>
              <a:rPr lang="ca-ES" altLang="ca-ES" sz="1800" dirty="0"/>
              <a:t>COLABORADORES DEL PROGRAMA</a:t>
            </a:r>
          </a:p>
          <a:p>
            <a:pPr lvl="1"/>
            <a:r>
              <a:rPr lang="ca-ES" altLang="ca-ES" dirty="0"/>
              <a:t>ASISTENTE SOCIAL</a:t>
            </a:r>
          </a:p>
          <a:p>
            <a:pPr lvl="1"/>
            <a:r>
              <a:rPr lang="ca-ES" altLang="ca-ES" dirty="0"/>
              <a:t>NEUROPEDIATRA</a:t>
            </a:r>
          </a:p>
          <a:p>
            <a:r>
              <a:rPr lang="ca-ES" altLang="ca-ES" sz="1800" dirty="0"/>
              <a:t>PERSONAL ESPECÍFICO DEL CASO</a:t>
            </a:r>
          </a:p>
          <a:p>
            <a:pPr lvl="1"/>
            <a:r>
              <a:rPr lang="ca-ES" altLang="ca-ES" dirty="0"/>
              <a:t>PSICÓLOGO</a:t>
            </a:r>
          </a:p>
          <a:p>
            <a:pPr lvl="1"/>
            <a:r>
              <a:rPr lang="ca-ES" altLang="ca-ES" dirty="0"/>
              <a:t>FISIOTERAPEUTA</a:t>
            </a:r>
          </a:p>
          <a:p>
            <a:pPr lvl="1"/>
            <a:r>
              <a:rPr lang="ca-ES" altLang="ca-ES" dirty="0"/>
              <a:t>LOGOPEDA</a:t>
            </a:r>
          </a:p>
          <a:p>
            <a:pPr lvl="1"/>
            <a:r>
              <a:rPr lang="ca-ES" altLang="ca-ES" dirty="0"/>
              <a:t>ASISTENTE SOCIAL</a:t>
            </a:r>
          </a:p>
          <a:p>
            <a:pPr lvl="1"/>
            <a:r>
              <a:rPr lang="ca-ES" altLang="ca-ES" dirty="0"/>
              <a:t>NEUROPEDIATRA</a:t>
            </a:r>
          </a:p>
          <a:p>
            <a:pPr lvl="1"/>
            <a:r>
              <a:rPr lang="ca-ES" altLang="ca-ES" dirty="0"/>
              <a:t>P.T.S.D.</a:t>
            </a:r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3B0221C-D5E0-4A40-810A-3C98B589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9118122" cy="365125"/>
          </a:xfrm>
        </p:spPr>
        <p:txBody>
          <a:bodyPr/>
          <a:lstStyle/>
          <a:p>
            <a:pPr algn="r"/>
            <a:r>
              <a:rPr lang="en-US" dirty="0"/>
              <a:t>JOSEPMBRUN, 2020</a:t>
            </a:r>
          </a:p>
        </p:txBody>
      </p:sp>
    </p:spTree>
    <p:extLst>
      <p:ext uri="{BB962C8B-B14F-4D97-AF65-F5344CB8AC3E}">
        <p14:creationId xmlns:p14="http://schemas.microsoft.com/office/powerpoint/2010/main" val="1103214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8FC7D-D612-4192-8491-95532FC66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dirty="0"/>
              <a:t>CASO EJEMPLO: HUGO (I)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09E4C8-9491-48B7-A2CD-EA3192DB1C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_tradnl" altLang="ca-ES" dirty="0"/>
              <a:t>Fecha nacimiento: 27.09.2006</a:t>
            </a:r>
          </a:p>
          <a:p>
            <a:r>
              <a:rPr lang="es-ES_tradnl" altLang="ca-ES" dirty="0"/>
              <a:t>Primera visita CDIAP: 24.04.07 (7 meses)</a:t>
            </a:r>
          </a:p>
          <a:p>
            <a:r>
              <a:rPr lang="es-ES_tradnl" altLang="ca-ES" dirty="0"/>
              <a:t>Derivación: Pediatra</a:t>
            </a:r>
          </a:p>
          <a:p>
            <a:r>
              <a:rPr lang="es-ES_tradnl" altLang="ca-ES" dirty="0"/>
              <a:t>Motivo: Retraso motriz</a:t>
            </a:r>
          </a:p>
          <a:p>
            <a:r>
              <a:rPr lang="es-ES_tradnl" altLang="ca-ES" dirty="0"/>
              <a:t>Inicio trabajo fisioterapeuta: 30.04.07</a:t>
            </a:r>
          </a:p>
          <a:p>
            <a:r>
              <a:rPr lang="es-ES_tradnl" altLang="ca-ES" dirty="0"/>
              <a:t>Incorporación al trabajo de una psicoterapeuta: 22.01.08</a:t>
            </a:r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E5AC314-6817-4863-9B2F-C4EFA6C6A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6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C52B4-4633-41A7-A1AF-16CD332C8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48284"/>
          </a:xfrm>
        </p:spPr>
        <p:txBody>
          <a:bodyPr>
            <a:normAutofit fontScale="90000"/>
          </a:bodyPr>
          <a:lstStyle/>
          <a:p>
            <a:r>
              <a:rPr lang="ca-ES" dirty="0"/>
              <a:t>CASI CIEN AÑOS DE DIFERENCIA...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EFA767-D27F-4C6B-A0BB-4883310F1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328" y="1417983"/>
            <a:ext cx="4873474" cy="742121"/>
          </a:xfrm>
        </p:spPr>
        <p:txBody>
          <a:bodyPr/>
          <a:lstStyle/>
          <a:p>
            <a:r>
              <a:rPr lang="ca-ES" sz="2400" b="1" dirty="0"/>
              <a:t>SHUKAREVA, 1925</a:t>
            </a:r>
          </a:p>
          <a:p>
            <a:r>
              <a:rPr lang="ca-ES" sz="1800" b="1" dirty="0"/>
              <a:t>PERSONALIDAD ESQUIZOIDE DE LA INFANCIA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090584-08C2-4D1D-AB3E-24A3DF9DC0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511286"/>
            <a:ext cx="5106027" cy="3279914"/>
          </a:xfrm>
        </p:spPr>
        <p:txBody>
          <a:bodyPr>
            <a:normAutofit/>
          </a:bodyPr>
          <a:lstStyle/>
          <a:p>
            <a:r>
              <a:rPr lang="es-ES" dirty="0"/>
              <a:t>INCAPACIDAD DE ACUDIR A LA ESCUELA NORMAL POR SUS COMPORTAMIENTOS RAROS</a:t>
            </a:r>
          </a:p>
          <a:p>
            <a:r>
              <a:rPr lang="es-ES" dirty="0"/>
              <a:t>INTELIGENCIA NORMAL O POR ENCIMA DE LO NORMAL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2D1070D-4814-4BB2-82CC-DA1655028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6423" y="1417983"/>
            <a:ext cx="4881804" cy="742121"/>
          </a:xfrm>
        </p:spPr>
        <p:txBody>
          <a:bodyPr/>
          <a:lstStyle/>
          <a:p>
            <a:r>
              <a:rPr lang="ca-ES" sz="2400" b="1" dirty="0"/>
              <a:t>DSM-5, 2013</a:t>
            </a:r>
          </a:p>
          <a:p>
            <a:r>
              <a:rPr lang="ca-ES" sz="1800" b="1" dirty="0"/>
              <a:t>TRASTORNO ESPECTRO AUTISTA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1FBE7E-B1EA-4F22-B068-2F6546C5AEC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2511286"/>
            <a:ext cx="5105401" cy="3279914"/>
          </a:xfrm>
        </p:spPr>
        <p:txBody>
          <a:bodyPr/>
          <a:lstStyle/>
          <a:p>
            <a:r>
              <a:rPr lang="ca-ES" dirty="0"/>
              <a:t>LOS SÍNTOMAS CAUSAN LIMITACIÓN SOCIAL, OCUPACIONAL O DE OTRAS ÁREAS DE FUNCIONAMIENTO</a:t>
            </a:r>
          </a:p>
          <a:p>
            <a:r>
              <a:rPr lang="ca-ES" dirty="0"/>
              <a:t>ESTAS PERTURBACIONES NO SE PUEDEN EXPLICAR DE MEJOR MANERA POR DISCAPACIDAD INTELECTUAL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DAD2C189-46D1-4C1B-93B0-186FEFD2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683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4C1C7-ADF9-430F-9233-037AD32FC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dirty="0"/>
              <a:t>HUGO (II)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764886-3057-4736-ACCC-3A94537E87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_tradnl" altLang="ca-ES" dirty="0"/>
              <a:t>Audiometrías, RM craneal, analítica, estudio genético, frágil X…</a:t>
            </a:r>
          </a:p>
          <a:p>
            <a:r>
              <a:rPr lang="es-ES_tradnl" altLang="ca-ES" dirty="0"/>
              <a:t>Inicio INTERVENCIÓN AGIRA: Julio 2008. Supervisión terapeuta.</a:t>
            </a:r>
          </a:p>
          <a:p>
            <a:r>
              <a:rPr lang="es-ES_tradnl" altLang="ca-ES" dirty="0"/>
              <a:t>Retirada fisioterapeuta. Psicoterapeuta: Dos sesiones por semana. Información a los padres de la intervención del Programa AGIRA.</a:t>
            </a:r>
            <a:r>
              <a:rPr lang="ca-ES" altLang="ca-ES" dirty="0"/>
              <a:t> </a:t>
            </a:r>
          </a:p>
          <a:p>
            <a:r>
              <a:rPr lang="es-ES" altLang="ca-ES" dirty="0"/>
              <a:t>Intervención Asistente Social: Tramitación Certificado Disminución, Ayuda Ley Dependencia y otras: Diciembre 2008 – marzo 2010</a:t>
            </a:r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6D1039-8F4B-4A4B-B5B0-318F5FA4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629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35BD9F-54B5-49B0-8396-2DA1D540C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dirty="0"/>
              <a:t>HUGO (III)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305E8C-C8DC-41EE-BF16-EF30B4513A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_tradnl" altLang="ca-ES" dirty="0"/>
              <a:t>Incorporación PTSD (2 días por semana): Enero 2009</a:t>
            </a:r>
          </a:p>
          <a:p>
            <a:r>
              <a:rPr lang="es-ES_tradnl" altLang="ca-ES" dirty="0"/>
              <a:t>Inicio supervisión mensual PTSD: Enero 2009</a:t>
            </a:r>
          </a:p>
          <a:p>
            <a:r>
              <a:rPr lang="es-ES_tradnl" altLang="ca-ES" dirty="0"/>
              <a:t>Inicio grupo trabajo PTSD: Marzo 2009</a:t>
            </a:r>
          </a:p>
          <a:p>
            <a:r>
              <a:rPr lang="es-ES_tradnl" altLang="ca-ES" dirty="0"/>
              <a:t>Reunión con EAP: Abril 2009</a:t>
            </a:r>
          </a:p>
          <a:p>
            <a:r>
              <a:rPr lang="es-ES_tradnl" altLang="ca-ES" dirty="0"/>
              <a:t>Reunión con Guardería: Abril 2009</a:t>
            </a:r>
          </a:p>
          <a:p>
            <a:r>
              <a:rPr lang="es-ES_tradnl" altLang="ca-ES" dirty="0"/>
              <a:t>Inicio Hugo guardería y asesoramiento guardería: Mayo 2009</a:t>
            </a:r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91B689-2A6C-4747-962E-8BF3799B1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4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55C7F-4375-4735-B8EA-617980D07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dirty="0"/>
              <a:t>HUGO (IV)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CF294A-461C-433B-A181-6272C3BD24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altLang="ca-ES" dirty="0"/>
              <a:t>APROBACIÓN DEL Certificado de Disminución del 65%: Junio 2009</a:t>
            </a:r>
          </a:p>
          <a:p>
            <a:r>
              <a:rPr lang="es-ES_tradnl" altLang="ca-ES" dirty="0"/>
              <a:t>Inicio Hugo Ciclo Infantil escuela ordinaria y asesoramiento escuela ordinaria: Septiembre 2009</a:t>
            </a:r>
          </a:p>
          <a:p>
            <a:r>
              <a:rPr lang="es-ES" altLang="ca-ES" dirty="0"/>
              <a:t>CONCESIÓN DEL grado más alto para la ayuda de la Ley de Dependencia: Febrero 2010</a:t>
            </a:r>
          </a:p>
          <a:p>
            <a:r>
              <a:rPr lang="es-ES_tradnl" altLang="ca-ES" dirty="0"/>
              <a:t>Asistencia padre a Grupo de MADRES Y Padres: Febrero 2010</a:t>
            </a:r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0A5EC1-4CF9-4F32-9CB4-857111FE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292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25F0B-D900-46A1-86F2-CD6DF1BF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ca-ES" dirty="0"/>
              <a:t>HUGO</a:t>
            </a:r>
            <a:br>
              <a:rPr lang="es-ES_tradnl" altLang="ca-ES" dirty="0"/>
            </a:br>
            <a:r>
              <a:rPr lang="es-ES_tradnl" altLang="ca-ES" dirty="0"/>
              <a:t>DISEÑO DE ACTUACIÓN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312BFA-1251-4D07-B5C0-38766A12EF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363826" cy="40247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altLang="ca-ES" dirty="0"/>
              <a:t>Psicoterapia padres / niño: 2 sesiones / semana</a:t>
            </a:r>
          </a:p>
          <a:p>
            <a:pPr>
              <a:lnSpc>
                <a:spcPct val="90000"/>
              </a:lnSpc>
            </a:pPr>
            <a:r>
              <a:rPr lang="es-ES_tradnl" altLang="ca-ES" dirty="0"/>
              <a:t>PTSD: 2 días / semana</a:t>
            </a:r>
          </a:p>
          <a:p>
            <a:pPr>
              <a:lnSpc>
                <a:spcPct val="90000"/>
              </a:lnSpc>
            </a:pPr>
            <a:r>
              <a:rPr lang="es-ES_tradnl" altLang="ca-ES" dirty="0"/>
              <a:t>Visita DEL neuropediatra: cada tres meses</a:t>
            </a:r>
          </a:p>
          <a:p>
            <a:pPr>
              <a:lnSpc>
                <a:spcPct val="90000"/>
              </a:lnSpc>
            </a:pPr>
            <a:r>
              <a:rPr lang="es-ES_tradnl" altLang="ca-ES" dirty="0"/>
              <a:t>Supervisión A LA psicoterapeuta: mensual</a:t>
            </a:r>
          </a:p>
          <a:p>
            <a:pPr>
              <a:lnSpc>
                <a:spcPct val="90000"/>
              </a:lnSpc>
            </a:pPr>
            <a:r>
              <a:rPr lang="es-ES_tradnl" altLang="ca-ES" dirty="0"/>
              <a:t>Supervisión A LA PTSD: mensual</a:t>
            </a:r>
          </a:p>
          <a:p>
            <a:pPr>
              <a:lnSpc>
                <a:spcPct val="90000"/>
              </a:lnSpc>
            </a:pPr>
            <a:r>
              <a:rPr lang="es-ES_tradnl" altLang="ca-ES" dirty="0"/>
              <a:t>Asistencia DE LA PTSD grupo de trabajo: mensual</a:t>
            </a:r>
          </a:p>
          <a:p>
            <a:pPr>
              <a:lnSpc>
                <a:spcPct val="90000"/>
              </a:lnSpc>
            </a:pPr>
            <a:r>
              <a:rPr lang="es-ES_tradnl" altLang="ca-ES" dirty="0"/>
              <a:t>Apoyo Asistente Social tramitación ayudas</a:t>
            </a:r>
          </a:p>
          <a:p>
            <a:pPr>
              <a:lnSpc>
                <a:spcPct val="90000"/>
              </a:lnSpc>
            </a:pPr>
            <a:r>
              <a:rPr lang="es-ES_tradnl" altLang="ca-ES" dirty="0"/>
              <a:t>Asesoramiento Escuela (guardería y ESCUELA PRIMARIA)</a:t>
            </a:r>
          </a:p>
          <a:p>
            <a:pPr>
              <a:lnSpc>
                <a:spcPct val="90000"/>
              </a:lnSpc>
            </a:pPr>
            <a:r>
              <a:rPr lang="es-ES_tradnl" altLang="ca-ES" dirty="0"/>
              <a:t>Entrevistas CON EL EAP</a:t>
            </a:r>
          </a:p>
          <a:p>
            <a:pPr>
              <a:lnSpc>
                <a:spcPct val="90000"/>
              </a:lnSpc>
            </a:pPr>
            <a:r>
              <a:rPr lang="es-ES_tradnl" altLang="ca-ES" dirty="0"/>
              <a:t>Asistencia a Grupo de Padres</a:t>
            </a:r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E7FBCA-BB76-4444-9DFD-3AA7C5843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9396417" cy="365125"/>
          </a:xfrm>
        </p:spPr>
        <p:txBody>
          <a:bodyPr/>
          <a:lstStyle/>
          <a:p>
            <a:pPr algn="r"/>
            <a:r>
              <a:rPr lang="en-US" dirty="0"/>
              <a:t>JOSEPMBRUN, 2020</a:t>
            </a:r>
          </a:p>
        </p:txBody>
      </p:sp>
    </p:spTree>
    <p:extLst>
      <p:ext uri="{BB962C8B-B14F-4D97-AF65-F5344CB8AC3E}">
        <p14:creationId xmlns:p14="http://schemas.microsoft.com/office/powerpoint/2010/main" val="19127620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3A6D95-2A67-4822-9E4A-8F54A650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a-ES" dirty="0"/>
              <a:t>NÚMEROS TOTALES </a:t>
            </a:r>
            <a:br>
              <a:rPr lang="ca-ES" dirty="0"/>
            </a:br>
            <a:r>
              <a:rPr lang="ca-ES" sz="2800" dirty="0"/>
              <a:t>CDIAP GRANOLLERS Y CDIAP CALDES MONTBUI </a:t>
            </a:r>
            <a:br>
              <a:rPr lang="ca-ES" sz="2800" dirty="0"/>
            </a:br>
            <a:r>
              <a:rPr lang="ca-ES" dirty="0"/>
              <a:t>(2007-2014)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A335DD8-46D4-4531-B1AF-6725CCC92D9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60225" y="2659733"/>
            <a:ext cx="5071549" cy="2838696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7D08F1D-8548-42B1-A861-B0FDE9D9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505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640E6-8AB4-4533-A977-8B33B9583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DISTRIBUCIÓN POR SEXO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212F457-FD0C-4EEA-919A-FD12AEA396C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78869" y="2433969"/>
            <a:ext cx="3769377" cy="3347853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A706D3-3194-4645-849C-E07852B9F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65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DB0ED-BD83-45B2-ADAA-B50F79AF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POBLACIÓN ATENDIDA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DE71461-5EF1-47E3-A7B8-965C0F8B547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497527" y="2366963"/>
            <a:ext cx="5196945" cy="3424237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BA2614-5454-42ED-B186-BCBF0B01D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129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AF7970-7CEB-46C5-97C4-2520B0E26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PREVALENCIA</a:t>
            </a:r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AAC6A022-F0B2-4C8E-9523-D579C9A2215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77253" y="2214694"/>
            <a:ext cx="5437494" cy="3589757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018F3C-3967-40B9-B85E-0411BB9AC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557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73CD8F-E7C9-4D1A-B3C6-BCF3445AB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POBLACIÓN E INCIDENCIA</a:t>
            </a:r>
          </a:p>
        </p:txBody>
      </p:sp>
      <p:pic>
        <p:nvPicPr>
          <p:cNvPr id="5" name="Marcador de contenido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D0BB3930-1D5C-4050-9BD9-F6E57CAD665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66052" y="2223278"/>
            <a:ext cx="5420139" cy="3684580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AD30DA-47C6-4ADB-A2B7-20467FD2E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119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4F4FB-BDF8-4685-9F1B-FEE0CD6FE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EVOLUCIÓN DE LA EDAD DE LA PRIMERA VISITA AL CDIAP (en meses) </a:t>
            </a:r>
            <a:endParaRPr lang="ca-ES" dirty="0"/>
          </a:p>
        </p:txBody>
      </p:sp>
      <p:pic>
        <p:nvPicPr>
          <p:cNvPr id="5" name="Marcador de contenido 4" descr="Una captura de pantalla de un celular&#10;&#10;Descripción generada automáticamente">
            <a:extLst>
              <a:ext uri="{FF2B5EF4-FFF2-40B4-BE49-F238E27FC236}">
                <a16:creationId xmlns:a16="http://schemas.microsoft.com/office/drawing/2014/main" id="{E7440CCF-7B7A-452A-9FDF-87D76E245EE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93778" y="2214694"/>
            <a:ext cx="6395355" cy="3854802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9DF48D9-BEEE-408A-BDD8-8248A1DE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4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FCCD8AF2-3FCF-41A7-A0F1-B4886767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52474"/>
          </a:xfrm>
        </p:spPr>
        <p:txBody>
          <a:bodyPr/>
          <a:lstStyle/>
          <a:p>
            <a:r>
              <a:rPr lang="ca-ES" dirty="0"/>
              <a:t>DUDAS EN EL DIAGNÓSTICO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191BCAC-B878-4D3B-A689-ADB33B3200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a-ES" dirty="0"/>
              <a:t>DESCRIPCIÓN MUY SIMILAR CASI CIEN AÑOS DESPUÉS</a:t>
            </a:r>
          </a:p>
          <a:p>
            <a:endParaRPr lang="ca-ES" dirty="0"/>
          </a:p>
          <a:p>
            <a:r>
              <a:rPr lang="ca-ES" dirty="0"/>
              <a:t>¿POR QUÉ SE MANTIENEN LAS DUDAS?</a:t>
            </a:r>
          </a:p>
          <a:p>
            <a:pPr lvl="1"/>
            <a:r>
              <a:rPr lang="ca-ES" dirty="0"/>
              <a:t>NO ACABAMOS DE ESTABLECER LÍMITES FIJOS (IDEA ESPECTRO...)</a:t>
            </a:r>
          </a:p>
          <a:p>
            <a:pPr lvl="1"/>
            <a:r>
              <a:rPr lang="ca-ES" dirty="0"/>
              <a:t>DESAPARICIÓN CIERTOS DIAGNÓSTICOS EN LA NOSOLOGÍA ACTUAL EN BOGA</a:t>
            </a:r>
          </a:p>
          <a:p>
            <a:pPr lvl="1"/>
            <a:r>
              <a:rPr lang="ca-ES" dirty="0"/>
              <a:t>ATENDEMOS MÁS A LA SEMIOLOGÍA QUE A LA ESTRUCTURA DE PERSONALIDAD</a:t>
            </a:r>
          </a:p>
          <a:p>
            <a:pPr lvl="1"/>
            <a:r>
              <a:rPr lang="ca-ES" dirty="0"/>
              <a:t>MEZCLA/CONFUSIÓN DE RASGOS, FUNCIONAMIENTO Y ESTRUCTURA</a:t>
            </a:r>
          </a:p>
          <a:p>
            <a:pPr lvl="1"/>
            <a:endParaRPr lang="ca-ES" dirty="0"/>
          </a:p>
          <a:p>
            <a:pPr lvl="1"/>
            <a:endParaRPr lang="ca-ES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F228071-65DB-4FB0-8BE1-ACA9DA59D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81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0F400-FB82-47C4-B106-4B562A348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EDAD EN LA PRIMERA VISITA AL CDIAP POR SEXO </a:t>
            </a:r>
            <a:br>
              <a:rPr lang="es-ES" dirty="0"/>
            </a:br>
            <a:r>
              <a:rPr lang="ca-ES" dirty="0"/>
              <a:t>(en meses) </a:t>
            </a:r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4256B560-A80E-4ACD-B2F7-5B3540A0809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72737" y="2214694"/>
            <a:ext cx="4514496" cy="4024789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6B0B41-2B79-4066-856E-CD59846B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137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FD33C-DE02-422D-BA6E-DEBDD580D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PRIMERA VISITA AL CDIAP POR FRANJAS DE EDAD </a:t>
            </a:r>
            <a:endParaRPr lang="ca-ES" dirty="0"/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8F87294E-E17C-4B43-B3E8-03895803BEE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26188" y="2214694"/>
            <a:ext cx="5059370" cy="4119845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48E93E1-13A4-41B7-AC65-0BFCEEEFF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594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C1240D-9057-47E7-8409-62A4B6713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PRINCIPALES MOTIVOS DE CONSULTA </a:t>
            </a:r>
          </a:p>
        </p:txBody>
      </p:sp>
      <p:pic>
        <p:nvPicPr>
          <p:cNvPr id="5" name="Marcador de contenido 4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DC4C288C-FF75-43A2-8DD1-67202A85FC7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31444" y="2176001"/>
            <a:ext cx="6140278" cy="4063482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EDF19A-E01B-4289-88AE-73FD34287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651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C48BE-F972-47BA-A060-B324C37E6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MOTIVOS DE BAJA DEL PROGRAMA </a:t>
            </a:r>
            <a:endParaRPr lang="ca-ES" dirty="0"/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8BF0060E-6E25-4B49-8E52-08B1CBA31EE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16813" y="2214695"/>
            <a:ext cx="5922765" cy="4024788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70E650-5A12-420C-A756-483F736DA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322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FA5A0-5B6F-449D-9A2F-08EBDF4C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MOTIVOS DE BAJA DEL PROGRAMA (II)</a:t>
            </a:r>
            <a:endParaRPr lang="ca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7E76E4E-9CD1-4879-BFBA-9D1E744BE1D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64907" y="2319130"/>
            <a:ext cx="5402873" cy="3697357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890B8D7-034B-46B7-A072-ECBFF2184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001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E1ECC-9829-4CCC-82DE-3845D4862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MOTIVOS DE BAJA POR SEXO </a:t>
            </a:r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E4B6C39E-3D83-4FE8-97BC-61AE380D0E5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03276" y="2214694"/>
            <a:ext cx="5947986" cy="4024789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F619CB3-FE14-42A5-AD38-8174DD8D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93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8EE5B-4C9F-4347-81EA-4CB14D77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PROMEDIO DE EDAD EN LA PRIMERA VISITA EN EL CDIAP SEGÚN MOTIVO DE BAJA </a:t>
            </a:r>
            <a:endParaRPr lang="ca-ES" dirty="0"/>
          </a:p>
        </p:txBody>
      </p:sp>
      <p:pic>
        <p:nvPicPr>
          <p:cNvPr id="5" name="Marcador de contenido 4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9584866C-6A2F-4021-AD5D-91624F5EAEE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50106" y="2195812"/>
            <a:ext cx="3642172" cy="4043671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C6DDD3-4CF4-4661-A707-B373F91C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539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7AFEC4-9B1F-472F-B8FD-93C624755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UTILIZACIÓN DE LOS RECURSOS VARIABLES </a:t>
            </a:r>
            <a:endParaRPr lang="ca-ES" dirty="0"/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2560117D-F587-451C-8E97-38FC141BB0A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31131" y="2214694"/>
            <a:ext cx="6827581" cy="4024789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3B3C772-BC04-4EDA-94DA-919D96797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285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DCF25-76BD-48A2-AE9B-7FB1A3058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GRUPO DE MADRES / PADRES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9B16D9A-FCAA-42CF-ADB0-A19A5A8C064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45599" y="2323963"/>
            <a:ext cx="5528558" cy="3915520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F70DD5-5054-480D-A31F-154FA80B7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25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0A597-6ADD-4AF1-8A39-46C01ACB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DATOS PTSD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5F12399-558C-4036-B284-C77E1C321D6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72107" y="2319130"/>
            <a:ext cx="7729921" cy="3670853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C68A848-5789-4DCC-9F38-1837056D1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5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36453-4FBC-4B62-BB8C-945A4A408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41440"/>
            <a:ext cx="10364451" cy="1475326"/>
          </a:xfrm>
        </p:spPr>
        <p:txBody>
          <a:bodyPr/>
          <a:lstStyle/>
          <a:p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0B05CE-3FC7-413C-B153-D6D6E7E8A0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14330"/>
            <a:ext cx="10363826" cy="3776869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	</a:t>
            </a:r>
            <a:r>
              <a:rPr lang="es-ES" sz="2400" dirty="0"/>
              <a:t>“Sea cual sea la o, más bien, las causas del autismo, sigue siendo, para nosotros, algo diferente a un simple déficit o a una suma de déficits aunque éstos existan; se trata de una forma de organización global del psiquismo y de la personalidad cuya semiología autista no es más que la consecuencia”.</a:t>
            </a:r>
          </a:p>
          <a:p>
            <a:pPr marL="0" indent="0" algn="ctr">
              <a:buNone/>
            </a:pPr>
            <a:r>
              <a:rPr lang="es-ES" sz="2400" dirty="0"/>
              <a:t>(</a:t>
            </a:r>
            <a:r>
              <a:rPr lang="ca-ES" sz="2400" dirty="0"/>
              <a:t>PIERRE FERRARI)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2C9750-0852-4C6A-81A2-E293A041E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263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ACFD5-7BD0-4849-A897-E9488254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NÚMERO DE PTSD POR SEXO DE LOS NIÑOS </a:t>
            </a:r>
            <a:endParaRPr lang="ca-ES" dirty="0"/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5B3FC0D8-FD60-4495-A038-E229F98302B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94106" y="2796209"/>
            <a:ext cx="9993633" cy="2517913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85804F6-9536-4A94-81BD-18AC17EE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915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276AC-0123-4419-9F65-7B57F02A5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GRUPO DE TRABAJO DE PTSD </a:t>
            </a:r>
            <a:endParaRPr lang="ca-ES" dirty="0"/>
          </a:p>
        </p:txBody>
      </p:sp>
      <p:pic>
        <p:nvPicPr>
          <p:cNvPr id="5" name="Marcador de contenido 4" descr="Imagen que contiene pantalla, verde, pájaro, cuarto&#10;&#10;Descripción generada automáticamente">
            <a:extLst>
              <a:ext uri="{FF2B5EF4-FFF2-40B4-BE49-F238E27FC236}">
                <a16:creationId xmlns:a16="http://schemas.microsoft.com/office/drawing/2014/main" id="{3294AC50-2AB5-4E78-BBE7-A08CB9DE353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68224" y="2322104"/>
            <a:ext cx="6076993" cy="3747391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55391B2-458F-46A8-A346-46837AC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1536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E572E-D7F0-4D38-AE9E-8590D926C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ASPECTOS NO CUANTIFICABLES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D6ACCC-AFB4-4515-BC11-14330948C68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a-ES" dirty="0"/>
              <a:t>GRADO DE SATISFACCIÓN Y ALIVIO</a:t>
            </a:r>
          </a:p>
          <a:p>
            <a:pPr lvl="1"/>
            <a:r>
              <a:rPr lang="ca-ES" dirty="0"/>
              <a:t>FAMILIAS</a:t>
            </a:r>
          </a:p>
          <a:p>
            <a:pPr lvl="1"/>
            <a:r>
              <a:rPr lang="ca-ES" dirty="0"/>
              <a:t>PROFESIONALES</a:t>
            </a:r>
          </a:p>
          <a:p>
            <a:r>
              <a:rPr lang="ca-ES" dirty="0"/>
              <a:t>FORMACIÓN</a:t>
            </a:r>
          </a:p>
          <a:p>
            <a:pPr lvl="1"/>
            <a:r>
              <a:rPr lang="ca-ES" dirty="0"/>
              <a:t>PROFESIONALES CDAIP</a:t>
            </a:r>
          </a:p>
          <a:p>
            <a:pPr lvl="1"/>
            <a:r>
              <a:rPr lang="ca-ES" dirty="0"/>
              <a:t>SEMINARIO ZONA</a:t>
            </a:r>
          </a:p>
          <a:p>
            <a:pPr lvl="2"/>
            <a:r>
              <a:rPr lang="ca-ES" dirty="0"/>
              <a:t>CDIAP, CSMIJ, EE, EO. EAP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E24095-1584-4220-BCCC-7937EBB51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198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CADE7-87C2-47E0-BCCD-7D267E49D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dirty="0"/>
              <a:t>CONCLUSIONES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86E119-467C-4AC0-BA13-C3D1850481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54087"/>
            <a:ext cx="10363826" cy="3737112"/>
          </a:xfrm>
        </p:spPr>
        <p:txBody>
          <a:bodyPr/>
          <a:lstStyle/>
          <a:p>
            <a:r>
              <a:rPr lang="ca-ES" dirty="0"/>
              <a:t>VALIDEZ Y CONVENIENCIA EN EL MUNDO DE LOS AUTISMOS DE UN TRABAJO BASADO EN...</a:t>
            </a:r>
          </a:p>
          <a:p>
            <a:endParaRPr lang="ca-ES" dirty="0"/>
          </a:p>
          <a:p>
            <a:r>
              <a:rPr lang="ca-ES" dirty="0"/>
              <a:t>LA COMPRENSIÓN DEL FUNCIONAMIENTO MENTAL Y RELACIONAL</a:t>
            </a:r>
          </a:p>
          <a:p>
            <a:r>
              <a:rPr lang="ca-ES" dirty="0"/>
              <a:t>EL ACOMPAÑAMIENTO AL ENTORNO</a:t>
            </a:r>
          </a:p>
          <a:p>
            <a:r>
              <a:rPr lang="ca-ES" dirty="0"/>
              <a:t>LA PRECOCIDAD EN EL TRATAMIENTO</a:t>
            </a:r>
          </a:p>
          <a:p>
            <a:r>
              <a:rPr lang="ca-ES" dirty="0"/>
              <a:t>LA ATENCIÓN AL RIESGO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A73E78A-3DC4-4EF2-BA6B-823270E54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366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E8B0F-4AD6-40E6-965A-75F96362A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52474"/>
          </a:xfrm>
        </p:spPr>
        <p:txBody>
          <a:bodyPr/>
          <a:lstStyle/>
          <a:p>
            <a:r>
              <a:rPr lang="ca-ES" altLang="ca-ES" dirty="0"/>
              <a:t>BIBLIOGRAFÍA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8E5936-50DE-438E-8B98-B21A9F0585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120348"/>
            <a:ext cx="10363826" cy="4119135"/>
          </a:xfrm>
        </p:spPr>
        <p:txBody>
          <a:bodyPr>
            <a:normAutofit fontScale="92500" lnSpcReduction="10000"/>
          </a:bodyPr>
          <a:lstStyle/>
          <a:p>
            <a:r>
              <a:rPr lang="ca-ES" dirty="0"/>
              <a:t>(2008) </a:t>
            </a:r>
            <a:r>
              <a:rPr lang="ca-ES" b="1" dirty="0"/>
              <a:t>VILLANUEVA, R</a:t>
            </a:r>
            <a:r>
              <a:rPr lang="ca-ES" b="1" cap="none" dirty="0"/>
              <a:t>afael</a:t>
            </a:r>
            <a:r>
              <a:rPr lang="ca-ES" b="1" dirty="0"/>
              <a:t> </a:t>
            </a:r>
            <a:r>
              <a:rPr lang="es-ES" b="1" cap="none" dirty="0"/>
              <a:t>i</a:t>
            </a:r>
            <a:r>
              <a:rPr lang="ca-ES" b="1" dirty="0"/>
              <a:t> BRUN, J</a:t>
            </a:r>
            <a:r>
              <a:rPr lang="ca-ES" b="1" cap="none" dirty="0"/>
              <a:t>osep</a:t>
            </a:r>
            <a:r>
              <a:rPr lang="ca-ES" b="1" dirty="0"/>
              <a:t> Mª.</a:t>
            </a:r>
            <a:r>
              <a:rPr lang="ca-ES" dirty="0"/>
              <a:t> </a:t>
            </a:r>
            <a:r>
              <a:rPr lang="ca-ES" i="1" dirty="0"/>
              <a:t>"Projecte AGIRA (Assistència Global a Infants EN Risc d'Autisme) dins l'Atenció Precoç</a:t>
            </a:r>
            <a:r>
              <a:rPr lang="ca-ES" dirty="0"/>
              <a:t>“. Revista de l'Associació Catalana d' Atenció Precoç, 29, </a:t>
            </a:r>
            <a:r>
              <a:rPr lang="ca-ES" cap="none" dirty="0" err="1"/>
              <a:t>pp</a:t>
            </a:r>
            <a:r>
              <a:rPr lang="ca-ES" dirty="0"/>
              <a:t> 31-49. Barcelona.</a:t>
            </a:r>
          </a:p>
          <a:p>
            <a:endParaRPr lang="es-ES" dirty="0"/>
          </a:p>
          <a:p>
            <a:r>
              <a:rPr lang="es-ES" dirty="0"/>
              <a:t>(2017) </a:t>
            </a:r>
            <a:r>
              <a:rPr lang="es-ES" b="1" dirty="0"/>
              <a:t>BRUN, J</a:t>
            </a:r>
            <a:r>
              <a:rPr lang="es-ES" b="1" cap="none" dirty="0"/>
              <a:t>osep</a:t>
            </a:r>
            <a:r>
              <a:rPr lang="es-ES" b="1" dirty="0"/>
              <a:t> Mª; AIXANDRI, N</a:t>
            </a:r>
            <a:r>
              <a:rPr lang="es-ES" b="1" cap="none" dirty="0"/>
              <a:t>úria</a:t>
            </a:r>
            <a:r>
              <a:rPr lang="es-ES" b="1" dirty="0"/>
              <a:t> </a:t>
            </a:r>
            <a:r>
              <a:rPr lang="es-ES" b="1" cap="none" dirty="0"/>
              <a:t>y</a:t>
            </a:r>
            <a:r>
              <a:rPr lang="es-ES" b="1" dirty="0"/>
              <a:t> OLIVES, S</a:t>
            </a:r>
            <a:r>
              <a:rPr lang="es-ES" b="1" cap="none" dirty="0"/>
              <a:t>usanna</a:t>
            </a:r>
            <a:r>
              <a:rPr lang="es-ES" b="1" dirty="0"/>
              <a:t>.</a:t>
            </a:r>
            <a:r>
              <a:rPr lang="es-ES" i="1" dirty="0"/>
              <a:t> "Programa AGIRA (2007-2015): Números para una reflexión“. </a:t>
            </a:r>
            <a:r>
              <a:rPr lang="es-ES" dirty="0"/>
              <a:t>Cuadernos de Psiquiatría y Psicoterapia del Niño y del Adolescente, revista de la Sociedad Española de Psiquiatría y Psicoterapia del Niño y del Adolescente, SEPYPNA. Madrid</a:t>
            </a:r>
            <a:r>
              <a:rPr lang="es-ES" i="1" dirty="0"/>
              <a:t>.</a:t>
            </a:r>
            <a:endParaRPr lang="es-ES" dirty="0"/>
          </a:p>
          <a:p>
            <a:r>
              <a:rPr lang="es-ES" dirty="0"/>
              <a:t>(2019) </a:t>
            </a:r>
            <a:r>
              <a:rPr lang="es-ES" b="1" dirty="0"/>
              <a:t>BRUN, J</a:t>
            </a:r>
            <a:r>
              <a:rPr lang="es-ES" b="1" cap="none" dirty="0"/>
              <a:t>osep</a:t>
            </a:r>
            <a:r>
              <a:rPr lang="es-ES" b="1" dirty="0"/>
              <a:t> Mª; AIXANDRI, N</a:t>
            </a:r>
            <a:r>
              <a:rPr lang="es-ES" b="1" cap="none" dirty="0"/>
              <a:t>úria</a:t>
            </a:r>
            <a:r>
              <a:rPr lang="es-ES" b="1" dirty="0"/>
              <a:t> </a:t>
            </a:r>
            <a:r>
              <a:rPr lang="es-ES" b="1" cap="none" dirty="0"/>
              <a:t>y</a:t>
            </a:r>
            <a:r>
              <a:rPr lang="es-ES" b="1" dirty="0"/>
              <a:t> OLIVES, S</a:t>
            </a:r>
            <a:r>
              <a:rPr lang="es-ES" b="1" cap="none" dirty="0"/>
              <a:t>usanna</a:t>
            </a:r>
            <a:r>
              <a:rPr lang="es-ES" b="1" i="1" dirty="0"/>
              <a:t>.</a:t>
            </a:r>
            <a:r>
              <a:rPr lang="es-ES" i="1" dirty="0"/>
              <a:t> "Programa AGIRA (2007-2015): Números para una reflexión“. </a:t>
            </a:r>
            <a:r>
              <a:rPr lang="es-ES" dirty="0"/>
              <a:t>REVISTA </a:t>
            </a:r>
            <a:r>
              <a:rPr lang="es-ES" i="1" cap="none" dirty="0"/>
              <a:t>eipea</a:t>
            </a:r>
            <a:r>
              <a:rPr lang="es-ES" dirty="0"/>
              <a:t>, Nº 7. </a:t>
            </a:r>
            <a:r>
              <a:rPr lang="es-ES" cap="none" dirty="0"/>
              <a:t>www.eipea.com</a:t>
            </a:r>
            <a:br>
              <a:rPr lang="es-ES" dirty="0"/>
            </a:br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3B0221C-D5E0-4A40-810A-3C98B589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9118122" cy="365125"/>
          </a:xfrm>
        </p:spPr>
        <p:txBody>
          <a:bodyPr/>
          <a:lstStyle/>
          <a:p>
            <a:r>
              <a:rPr lang="en-US" dirty="0"/>
              <a:t>JOSEPMBRUN, 2020</a:t>
            </a:r>
          </a:p>
        </p:txBody>
      </p:sp>
    </p:spTree>
    <p:extLst>
      <p:ext uri="{BB962C8B-B14F-4D97-AF65-F5344CB8AC3E}">
        <p14:creationId xmlns:p14="http://schemas.microsoft.com/office/powerpoint/2010/main" val="40629596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08BA51-46FE-4AE2-B642-D0D9A607321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603512" y="1184275"/>
            <a:ext cx="8759687" cy="4606925"/>
          </a:xfrm>
        </p:spPr>
        <p:txBody>
          <a:bodyPr/>
          <a:lstStyle/>
          <a:p>
            <a:pPr marL="0" indent="0" algn="ctr">
              <a:buNone/>
            </a:pPr>
            <a:r>
              <a:rPr lang="ca-ES" sz="4400" dirty="0"/>
              <a:t>MOITAS GRAZAS</a:t>
            </a:r>
          </a:p>
          <a:p>
            <a:pPr marL="0" indent="0" algn="ctr">
              <a:buNone/>
            </a:pPr>
            <a:r>
              <a:rPr lang="ca-ES" sz="4400" dirty="0"/>
              <a:t>POLA VOSA ATENCIÓN</a:t>
            </a:r>
          </a:p>
          <a:p>
            <a:pPr marL="0" indent="0" algn="ctr">
              <a:buNone/>
            </a:pPr>
            <a:endParaRPr lang="ca-ES" dirty="0"/>
          </a:p>
          <a:p>
            <a:pPr marL="0" indent="0" algn="ctr">
              <a:buNone/>
            </a:pPr>
            <a:r>
              <a:rPr lang="ca-ES" sz="3600" dirty="0"/>
              <a:t>JOSEP Mª BRUN</a:t>
            </a:r>
          </a:p>
          <a:p>
            <a:pPr marL="0" indent="0" algn="ctr">
              <a:buNone/>
            </a:pPr>
            <a:r>
              <a:rPr lang="ca-ES" sz="2800" cap="none" dirty="0"/>
              <a:t>www.eipea.com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B60056D-D769-4839-A068-DFE989BC5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1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9634E3-3575-4309-ACE3-6CD81055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DEFINE ESTRUCTURALMENTE EL AUTISMO?</a:t>
            </a:r>
            <a:br>
              <a:rPr lang="es-ES" dirty="0"/>
            </a:br>
            <a:r>
              <a:rPr lang="es-ES" sz="2400" dirty="0"/>
              <a:t>REVISTA </a:t>
            </a:r>
            <a:r>
              <a:rPr lang="es-ES" sz="2400" i="1" cap="none" dirty="0"/>
              <a:t>eipea</a:t>
            </a:r>
            <a:r>
              <a:rPr lang="es-ES" sz="2400" dirty="0"/>
              <a:t>, </a:t>
            </a:r>
            <a:r>
              <a:rPr lang="es-ES" sz="2400" cap="none" dirty="0" err="1"/>
              <a:t>nº</a:t>
            </a:r>
            <a:r>
              <a:rPr lang="es-ES" sz="2400" dirty="0"/>
              <a:t> 6 (</a:t>
            </a:r>
            <a:r>
              <a:rPr lang="es-ES" sz="2400" cap="none" dirty="0"/>
              <a:t>mayo</a:t>
            </a:r>
            <a:r>
              <a:rPr lang="es-ES" sz="2400" dirty="0"/>
              <a:t>, 2019)    </a:t>
            </a:r>
            <a:r>
              <a:rPr lang="es-ES" sz="2400" cap="none" dirty="0">
                <a:solidFill>
                  <a:srgbClr val="0070C0"/>
                </a:solidFill>
              </a:rPr>
              <a:t>www.eipea.com</a:t>
            </a:r>
            <a:endParaRPr lang="es-ES" sz="24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B1DCC8-99EA-4708-94A0-F8088B3D74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73500"/>
            <a:ext cx="10363826" cy="3717700"/>
          </a:xfrm>
        </p:spPr>
        <p:txBody>
          <a:bodyPr>
            <a:normAutofit lnSpcReduction="10000"/>
          </a:bodyPr>
          <a:lstStyle/>
          <a:p>
            <a:r>
              <a:rPr lang="es-ES" dirty="0"/>
              <a:t>DIFICULTAD PARA ACCEDER A LA INTERSUBJETIVIDAD</a:t>
            </a:r>
          </a:p>
          <a:p>
            <a:r>
              <a:rPr lang="es-ES" dirty="0"/>
              <a:t>TRASTORNO DE INTEGRACIÓN SENSORIAL</a:t>
            </a:r>
          </a:p>
          <a:p>
            <a:r>
              <a:rPr lang="es-ES" dirty="0"/>
              <a:t>RECHAZO DE TODA MODALIDAD DE VÍNCULO</a:t>
            </a:r>
          </a:p>
          <a:p>
            <a:r>
              <a:rPr lang="es-ES" dirty="0"/>
              <a:t>FUNCIONAMIENTO AUTO-PROTECTOR</a:t>
            </a:r>
          </a:p>
          <a:p>
            <a:r>
              <a:rPr lang="es-ES" dirty="0"/>
              <a:t>PRODUCCIÓN ACTIVA DE UN VACÍO MENTAL Y DE UNA DESESTIMACIÓN DEL AFECTO</a:t>
            </a:r>
          </a:p>
          <a:p>
            <a:r>
              <a:rPr lang="es-ES" dirty="0"/>
              <a:t>PREFERENCIA OBJETOS A PERSONAS</a:t>
            </a:r>
          </a:p>
          <a:p>
            <a:r>
              <a:rPr lang="es-ES" dirty="0"/>
              <a:t>FALTA DE INTEGRACIÓN DE LA PERSONALIDAD Y LA IDENTIDAD</a:t>
            </a:r>
          </a:p>
          <a:p>
            <a:r>
              <a:rPr lang="es-ES" dirty="0"/>
              <a:t>AUTO-SENSORIALIDAD Y BIDIMENSIONALIDAD</a:t>
            </a:r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B58BB4F-71D1-423B-95FD-DA0A3294A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61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8B744-6A4B-41F7-B789-4ADFA4582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244699"/>
            <a:ext cx="10364451" cy="991201"/>
          </a:xfrm>
        </p:spPr>
        <p:txBody>
          <a:bodyPr/>
          <a:lstStyle/>
          <a:p>
            <a:r>
              <a:rPr lang="ca-ES" dirty="0"/>
              <a:t>ASPECTOS BÁSICOS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55F797-71D7-44D6-A8F0-FE998105AA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68192"/>
            <a:ext cx="10363826" cy="4323007"/>
          </a:xfrm>
        </p:spPr>
        <p:txBody>
          <a:bodyPr>
            <a:normAutofit fontScale="92500" lnSpcReduction="20000"/>
          </a:bodyPr>
          <a:lstStyle/>
          <a:p>
            <a:r>
              <a:rPr lang="ca-ES" dirty="0"/>
              <a:t>NO APETENCIA POR COMPARTIR</a:t>
            </a:r>
          </a:p>
          <a:p>
            <a:pPr lvl="1"/>
            <a:r>
              <a:rPr lang="ca-ES" dirty="0"/>
              <a:t>FALTA DE INTERSUBJETIVIDAD SECUNDARIA</a:t>
            </a:r>
          </a:p>
          <a:p>
            <a:pPr lvl="1"/>
            <a:r>
              <a:rPr lang="ca-ES" dirty="0"/>
              <a:t>AISLAMIENTO</a:t>
            </a:r>
          </a:p>
          <a:p>
            <a:pPr lvl="1"/>
            <a:r>
              <a:rPr lang="ca-ES" dirty="0"/>
              <a:t>PREFERENCIA OBJETOS A PERSONAS</a:t>
            </a:r>
          </a:p>
          <a:p>
            <a:pPr lvl="1"/>
            <a:r>
              <a:rPr lang="ca-ES" dirty="0"/>
              <a:t>REFUGIO EN LA AUTOSENSORIALIDAD</a:t>
            </a:r>
          </a:p>
          <a:p>
            <a:r>
              <a:rPr lang="ca-ES" dirty="0"/>
              <a:t>DESCONFIANZA HACIA EL ENTORNO QUE SE PERCIBE COMO HOSTIL E INVASOR</a:t>
            </a:r>
          </a:p>
          <a:p>
            <a:pPr lvl="1"/>
            <a:r>
              <a:rPr lang="ca-ES" dirty="0"/>
              <a:t>NECESIDAD DE CONTROL</a:t>
            </a:r>
          </a:p>
          <a:p>
            <a:pPr lvl="1"/>
            <a:r>
              <a:rPr lang="ca-ES" dirty="0"/>
              <a:t>BÚSQUEDA DE LA INVARIANCIA, DE LA REPETICIÓN</a:t>
            </a:r>
          </a:p>
          <a:p>
            <a:r>
              <a:rPr lang="ca-ES" dirty="0"/>
              <a:t>DESAFECTIVACIÓN</a:t>
            </a:r>
          </a:p>
          <a:p>
            <a:pPr lvl="1"/>
            <a:r>
              <a:rPr lang="ca-ES" dirty="0"/>
              <a:t>REDUCCIÓN AL PENSAMIENTO CONCRETO</a:t>
            </a:r>
          </a:p>
          <a:p>
            <a:pPr lvl="1"/>
            <a:r>
              <a:rPr lang="ca-ES" dirty="0"/>
              <a:t>DESMONTAJE DE TODO LO QUE TENGA VALOR SIMBÓLICO</a:t>
            </a:r>
          </a:p>
          <a:p>
            <a:pPr lvl="1"/>
            <a:r>
              <a:rPr lang="ca-ES" dirty="0"/>
              <a:t>VACIADO DE TODA EXPERIENCIA HUMANA DE SU SIGNIFICADO Y CARGA EMOCIONAL</a:t>
            </a:r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86A024-4BCF-4012-8540-2654398C3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13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3D3CC6-5AB5-496D-BAD5-C4E74208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42858"/>
          </a:xfrm>
        </p:spPr>
        <p:txBody>
          <a:bodyPr/>
          <a:lstStyle/>
          <a:p>
            <a:r>
              <a:rPr lang="ca-ES" dirty="0"/>
              <a:t>DIAGNÓSTICO DE AUTISMO (I)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499A0A-C792-48D3-8369-3E60BBC69B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54558"/>
            <a:ext cx="10363826" cy="3936641"/>
          </a:xfrm>
        </p:spPr>
        <p:txBody>
          <a:bodyPr/>
          <a:lstStyle/>
          <a:p>
            <a:pPr lvl="0"/>
            <a:r>
              <a:rPr lang="es-ES" dirty="0"/>
              <a:t>No existe ninguna prueba “objetiva” que nos dé el diagnóstico de autismo (TAC, RM…)</a:t>
            </a:r>
            <a:endParaRPr lang="ca-ES" dirty="0"/>
          </a:p>
          <a:p>
            <a:pPr lvl="0"/>
            <a:r>
              <a:rPr lang="es-ES" dirty="0"/>
              <a:t>El diagnóstico se realiza desde la clínica, desde las conductas que observamos y desde pruebas (que son complementarias a nuestra observación, nunca definitorias en sí)</a:t>
            </a:r>
            <a:endParaRPr lang="ca-ES" dirty="0"/>
          </a:p>
          <a:p>
            <a:pPr lvl="0"/>
            <a:r>
              <a:rPr lang="es-ES" dirty="0"/>
              <a:t>Ninguno de los signos o síntomas es patognomónico en sí y de forma aislada </a:t>
            </a:r>
            <a:endParaRPr lang="ca-ES" dirty="0"/>
          </a:p>
          <a:p>
            <a:pPr lvl="0"/>
            <a:r>
              <a:rPr lang="es-ES" dirty="0"/>
              <a:t>Muchos de ellos pueden encontrarse en el curso del desarrollo normal del ser infantil </a:t>
            </a:r>
            <a:endParaRPr lang="ca-ES" dirty="0"/>
          </a:p>
          <a:p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599E1A-6E53-4B87-B8E0-8107F285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JOSEPMBRUN,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30973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978</TotalTime>
  <Words>2720</Words>
  <Application>Microsoft Office PowerPoint</Application>
  <PresentationFormat>Panorámica</PresentationFormat>
  <Paragraphs>404</Paragraphs>
  <Slides>65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65</vt:i4>
      </vt:variant>
    </vt:vector>
  </HeadingPairs>
  <TitlesOfParts>
    <vt:vector size="70" baseType="lpstr">
      <vt:lpstr>Arial</vt:lpstr>
      <vt:lpstr>Calibri</vt:lpstr>
      <vt:lpstr>Tw Cen MT</vt:lpstr>
      <vt:lpstr>Wingdings</vt:lpstr>
      <vt:lpstr>Gota</vt:lpstr>
      <vt:lpstr>ATENCIÓN INTEGRAL DO AUTISMO O PROGRAMA AGIRA</vt:lpstr>
      <vt:lpstr>autismo</vt:lpstr>
      <vt:lpstr>CASI CIEN AÑOS DE DIFERENCIA...</vt:lpstr>
      <vt:lpstr>CASI CIEN AÑOS DE DIFERENCIA...</vt:lpstr>
      <vt:lpstr>DUDAS EN EL DIAGNÓSTICO</vt:lpstr>
      <vt:lpstr>Presentación de PowerPoint</vt:lpstr>
      <vt:lpstr>¿QUÉ DEFINE ESTRUCTURALMENTE EL AUTISMO? REVISTA eipea, nº 6 (mayo, 2019)    www.eipea.com</vt:lpstr>
      <vt:lpstr>ASPECTOS BÁSICOS</vt:lpstr>
      <vt:lpstr>DIAGNÓSTICO DE AUTISMO (I)</vt:lpstr>
      <vt:lpstr>DIAGNÓSTICO DE AUTISMO (II)</vt:lpstr>
      <vt:lpstr>DIAGNÓSTICO DE AUTISMO (III)</vt:lpstr>
      <vt:lpstr>OBJETIVOS TERAPÉUTICOS </vt:lpstr>
      <vt:lpstr>IDEAS ACOMPAÑANTES</vt:lpstr>
      <vt:lpstr>PROGRAMA AGIRA  (ASISTENCIA GLOBAL A NIÑOS EN RIESGO DE AUTISMO)  EN LA ATENCIÓN PRECOZ</vt:lpstr>
      <vt:lpstr>CENTROS DE ATENCIÓN PRECOZ  QUE IMPLEMENTARON EL PROGRAMA AGIRA</vt:lpstr>
      <vt:lpstr>POBLACIÓN TOTAL (2015)</vt:lpstr>
      <vt:lpstr>ventajas de un centro de atención precoz</vt:lpstr>
      <vt:lpstr>ORIGEN PROGRAMA: EVIDENCIAS</vt:lpstr>
      <vt:lpstr>ENCRUCIJADA ENTRE  RIESGO DE GRAVEDAD Y DESARROLLO</vt:lpstr>
      <vt:lpstr>Las medidas terapéuticas  no se pueden limitar a…</vt:lpstr>
      <vt:lpstr>ASISTENCIA GLOBAL, INTENSIVA Y COORDINADA</vt:lpstr>
      <vt:lpstr>Dificultad de asegurar que los síntomas de tipo autista signifiquen siempre Trastorno Autista </vt:lpstr>
      <vt:lpstr>ASISTENCIA GLOBAL (I)</vt:lpstr>
      <vt:lpstr>ASISTENCIA GLOBAL (II)</vt:lpstr>
      <vt:lpstr>ASISTENCIA GLOBAL (III)</vt:lpstr>
      <vt:lpstr>ASISTENCIA GLOBAL  IDEAS BÁSICAS</vt:lpstr>
      <vt:lpstr>FASES Y NIVELES</vt:lpstr>
      <vt:lpstr>USO DE TESTS y CLASIFICACIONES</vt:lpstr>
      <vt:lpstr>SECUENCIACIÓN (I)</vt:lpstr>
      <vt:lpstr>SECUENCIACIÓN (II)</vt:lpstr>
      <vt:lpstr>RECURSOS PROGRAMA AGIRA</vt:lpstr>
      <vt:lpstr>RECURSOS AGIRA  DIRECTOS</vt:lpstr>
      <vt:lpstr>GRUPO DE PADRES/MADRES CARACTERÍSTICAS</vt:lpstr>
      <vt:lpstr>CRITERIOS PTSD</vt:lpstr>
      <vt:lpstr>RECURSOS AGIRA  INDIRECTOS</vt:lpstr>
      <vt:lpstr>RECURSOS AGIRA FIJOS</vt:lpstr>
      <vt:lpstr>RECURSOS AGIRA VARIABLES</vt:lpstr>
      <vt:lpstr>EQUIPO</vt:lpstr>
      <vt:lpstr>CASO EJEMPLO: HUGO (I)</vt:lpstr>
      <vt:lpstr>HUGO (II)</vt:lpstr>
      <vt:lpstr>HUGO (III)</vt:lpstr>
      <vt:lpstr>HUGO (IV)</vt:lpstr>
      <vt:lpstr>HUGO DISEÑO DE ACTUACIÓN</vt:lpstr>
      <vt:lpstr>NÚMEROS TOTALES  CDIAP GRANOLLERS Y CDIAP CALDES MONTBUI  (2007-2014)</vt:lpstr>
      <vt:lpstr>DISTRIBUCIÓN POR SEXO</vt:lpstr>
      <vt:lpstr>POBLACIÓN ATENDIDA</vt:lpstr>
      <vt:lpstr>PREVALENCIA</vt:lpstr>
      <vt:lpstr>POBLACIÓN E INCIDENCIA</vt:lpstr>
      <vt:lpstr>EVOLUCIÓN DE LA EDAD DE LA PRIMERA VISITA AL CDIAP (en meses) </vt:lpstr>
      <vt:lpstr>EDAD EN LA PRIMERA VISITA AL CDIAP POR SEXO  (en meses) </vt:lpstr>
      <vt:lpstr>PRIMERA VISITA AL CDIAP POR FRANJAS DE EDAD </vt:lpstr>
      <vt:lpstr>PRINCIPALES MOTIVOS DE CONSULTA </vt:lpstr>
      <vt:lpstr>MOTIVOS DE BAJA DEL PROGRAMA </vt:lpstr>
      <vt:lpstr>MOTIVOS DE BAJA DEL PROGRAMA (II)</vt:lpstr>
      <vt:lpstr>MOTIVOS DE BAJA POR SEXO </vt:lpstr>
      <vt:lpstr>PROMEDIO DE EDAD EN LA PRIMERA VISITA EN EL CDIAP SEGÚN MOTIVO DE BAJA </vt:lpstr>
      <vt:lpstr>UTILIZACIÓN DE LOS RECURSOS VARIABLES </vt:lpstr>
      <vt:lpstr>GRUPO DE MADRES / PADRES </vt:lpstr>
      <vt:lpstr>DATOS PTSD </vt:lpstr>
      <vt:lpstr>NÚMERO DE PTSD POR SEXO DE LOS NIÑOS </vt:lpstr>
      <vt:lpstr>GRUPO DE TRABAJO DE PTSD </vt:lpstr>
      <vt:lpstr>ASPECTOS NO CUANTIFICABLES</vt:lpstr>
      <vt:lpstr>CONCLUSIONES</vt:lpstr>
      <vt:lpstr>BIBLIOGRAFÍA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ATENCIÓN INTEGRAL E  PROCEDEMENTOS DIAGNÓSTICOS</dc:title>
  <dc:creator>Josep Maria Brun Gasca</dc:creator>
  <cp:lastModifiedBy>Josep Maria Brun Gasca</cp:lastModifiedBy>
  <cp:revision>15</cp:revision>
  <dcterms:created xsi:type="dcterms:W3CDTF">2020-03-02T10:36:28Z</dcterms:created>
  <dcterms:modified xsi:type="dcterms:W3CDTF">2020-11-26T10:14:56Z</dcterms:modified>
</cp:coreProperties>
</file>